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8" r:id="rId1"/>
  </p:sldMasterIdLst>
  <p:notesMasterIdLst>
    <p:notesMasterId r:id="rId31"/>
  </p:notesMasterIdLst>
  <p:sldIdLst>
    <p:sldId id="256" r:id="rId2"/>
    <p:sldId id="257" r:id="rId3"/>
    <p:sldId id="264" r:id="rId4"/>
    <p:sldId id="268" r:id="rId5"/>
    <p:sldId id="269" r:id="rId6"/>
    <p:sldId id="267" r:id="rId7"/>
    <p:sldId id="270" r:id="rId8"/>
    <p:sldId id="271" r:id="rId9"/>
    <p:sldId id="287" r:id="rId10"/>
    <p:sldId id="288" r:id="rId11"/>
    <p:sldId id="290" r:id="rId12"/>
    <p:sldId id="289" r:id="rId13"/>
    <p:sldId id="286" r:id="rId14"/>
    <p:sldId id="291" r:id="rId15"/>
    <p:sldId id="266" r:id="rId16"/>
    <p:sldId id="281" r:id="rId17"/>
    <p:sldId id="284" r:id="rId18"/>
    <p:sldId id="282" r:id="rId19"/>
    <p:sldId id="272" r:id="rId20"/>
    <p:sldId id="274" r:id="rId21"/>
    <p:sldId id="292" r:id="rId22"/>
    <p:sldId id="283" r:id="rId23"/>
    <p:sldId id="285" r:id="rId24"/>
    <p:sldId id="273" r:id="rId25"/>
    <p:sldId id="293" r:id="rId26"/>
    <p:sldId id="294" r:id="rId27"/>
    <p:sldId id="295" r:id="rId28"/>
    <p:sldId id="275" r:id="rId29"/>
    <p:sldId id="296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30" d="100"/>
          <a:sy n="130" d="100"/>
        </p:scale>
        <p:origin x="102" y="-9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BA4DA1-76BB-43B8-A994-D5A664CA59DD}" type="datetimeFigureOut">
              <a:rPr lang="zh-CN" altLang="en-US" smtClean="0"/>
              <a:t>2021/6/1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5A79E3-0931-4F5D-93B0-476A3D1134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932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5A79E3-0931-4F5D-93B0-476A3D11347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1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5A79E3-0931-4F5D-93B0-476A3D11347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867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5A79E3-0931-4F5D-93B0-476A3D11347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362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5A79E3-0931-4F5D-93B0-476A3D11347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663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BBCD4-7EE5-4E2D-9736-F06E08D6F05C}" type="datetimeFigureOut">
              <a:rPr lang="zh-CN" altLang="en-US" smtClean="0"/>
              <a:t>2021/6/1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C31D9C9-7636-4656-93B3-2BD2D48CD1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7817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BBCD4-7EE5-4E2D-9736-F06E08D6F05C}" type="datetimeFigureOut">
              <a:rPr lang="zh-CN" altLang="en-US" smtClean="0"/>
              <a:t>2021/6/1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C31D9C9-7636-4656-93B3-2BD2D48CD1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150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BBCD4-7EE5-4E2D-9736-F06E08D6F05C}" type="datetimeFigureOut">
              <a:rPr lang="zh-CN" altLang="en-US" smtClean="0"/>
              <a:t>2021/6/1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C31D9C9-7636-4656-93B3-2BD2D48CD1F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89690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BBCD4-7EE5-4E2D-9736-F06E08D6F05C}" type="datetimeFigureOut">
              <a:rPr lang="zh-CN" altLang="en-US" smtClean="0"/>
              <a:t>2021/6/1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C31D9C9-7636-4656-93B3-2BD2D48CD1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68253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BBCD4-7EE5-4E2D-9736-F06E08D6F05C}" type="datetimeFigureOut">
              <a:rPr lang="zh-CN" altLang="en-US" smtClean="0"/>
              <a:t>2021/6/1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C31D9C9-7636-4656-93B3-2BD2D48CD1F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40791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BBCD4-7EE5-4E2D-9736-F06E08D6F05C}" type="datetimeFigureOut">
              <a:rPr lang="zh-CN" altLang="en-US" smtClean="0"/>
              <a:t>2021/6/1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C31D9C9-7636-4656-93B3-2BD2D48CD1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6921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BBCD4-7EE5-4E2D-9736-F06E08D6F05C}" type="datetimeFigureOut">
              <a:rPr lang="zh-CN" altLang="en-US" smtClean="0"/>
              <a:t>2021/6/1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1D9C9-7636-4656-93B3-2BD2D48CD1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299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BBCD4-7EE5-4E2D-9736-F06E08D6F05C}" type="datetimeFigureOut">
              <a:rPr lang="zh-CN" altLang="en-US" smtClean="0"/>
              <a:t>2021/6/1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1D9C9-7636-4656-93B3-2BD2D48CD1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71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BBCD4-7EE5-4E2D-9736-F06E08D6F05C}" type="datetimeFigureOut">
              <a:rPr lang="zh-CN" altLang="en-US" smtClean="0"/>
              <a:t>2021/6/1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1D9C9-7636-4656-93B3-2BD2D48CD1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574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BBCD4-7EE5-4E2D-9736-F06E08D6F05C}" type="datetimeFigureOut">
              <a:rPr lang="zh-CN" altLang="en-US" smtClean="0"/>
              <a:t>2021/6/1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C31D9C9-7636-4656-93B3-2BD2D48CD1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577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BBCD4-7EE5-4E2D-9736-F06E08D6F05C}" type="datetimeFigureOut">
              <a:rPr lang="zh-CN" altLang="en-US" smtClean="0"/>
              <a:t>2021/6/1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C31D9C9-7636-4656-93B3-2BD2D48CD1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762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BBCD4-7EE5-4E2D-9736-F06E08D6F05C}" type="datetimeFigureOut">
              <a:rPr lang="zh-CN" altLang="en-US" smtClean="0"/>
              <a:t>2021/6/1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C31D9C9-7636-4656-93B3-2BD2D48CD1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4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BBCD4-7EE5-4E2D-9736-F06E08D6F05C}" type="datetimeFigureOut">
              <a:rPr lang="zh-CN" altLang="en-US" smtClean="0"/>
              <a:t>2021/6/1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1D9C9-7636-4656-93B3-2BD2D48CD1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1782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BBCD4-7EE5-4E2D-9736-F06E08D6F05C}" type="datetimeFigureOut">
              <a:rPr lang="zh-CN" altLang="en-US" smtClean="0"/>
              <a:t>2021/6/1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1D9C9-7636-4656-93B3-2BD2D48CD1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240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BBCD4-7EE5-4E2D-9736-F06E08D6F05C}" type="datetimeFigureOut">
              <a:rPr lang="zh-CN" altLang="en-US" smtClean="0"/>
              <a:t>2021/6/1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1D9C9-7636-4656-93B3-2BD2D48CD1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333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BBCD4-7EE5-4E2D-9736-F06E08D6F05C}" type="datetimeFigureOut">
              <a:rPr lang="zh-CN" altLang="en-US" smtClean="0"/>
              <a:t>2021/6/1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C31D9C9-7636-4656-93B3-2BD2D48CD1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877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9BBCD4-7EE5-4E2D-9736-F06E08D6F05C}" type="datetimeFigureOut">
              <a:rPr lang="zh-CN" altLang="en-US" smtClean="0"/>
              <a:t>2021/6/1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C31D9C9-7636-4656-93B3-2BD2D48CD1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461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  <p:sldLayoutId id="214748380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wilsonpage/fastdom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881682" y="931984"/>
            <a:ext cx="5394202" cy="2262781"/>
          </a:xfrm>
        </p:spPr>
        <p:txBody>
          <a:bodyPr>
            <a:normAutofit/>
          </a:bodyPr>
          <a:lstStyle/>
          <a:p>
            <a:r>
              <a:rPr lang="zh-CN" altLang="en-US" sz="4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前端性能</a:t>
            </a:r>
            <a:r>
              <a:rPr lang="zh-CN" altLang="en-US" sz="4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优化（上）</a:t>
            </a:r>
            <a:endParaRPr lang="zh-CN" altLang="en-US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4411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3108" y="624110"/>
            <a:ext cx="8911687" cy="1280890"/>
          </a:xfrm>
        </p:spPr>
        <p:txBody>
          <a:bodyPr/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优化篇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1885" y="1483214"/>
            <a:ext cx="7968445" cy="480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79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3108" y="624110"/>
            <a:ext cx="8911687" cy="1280890"/>
          </a:xfrm>
        </p:spPr>
        <p:txBody>
          <a:bodyPr/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优化篇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23108" y="1623647"/>
            <a:ext cx="8915400" cy="3777622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Rail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测量模型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R-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对于用户而言，交互的反馈体验时间，标准：处理事件应在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50ms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以内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A-Animation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动画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每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10ms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一帧，每秒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帧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I-Idle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，尽可能的增加浏览器的空闲时间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L-load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完成内容加载并可以交互</a:t>
            </a:r>
          </a:p>
        </p:txBody>
      </p:sp>
    </p:spTree>
    <p:extLst>
      <p:ext uri="{BB962C8B-B14F-4D97-AF65-F5344CB8AC3E}">
        <p14:creationId xmlns:p14="http://schemas.microsoft.com/office/powerpoint/2010/main" val="3811351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3108" y="624110"/>
            <a:ext cx="8911687" cy="1280890"/>
          </a:xfrm>
        </p:spPr>
        <p:txBody>
          <a:bodyPr/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分析工具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92396" y="1465385"/>
            <a:ext cx="8915400" cy="3777622"/>
          </a:xfrm>
        </p:spPr>
        <p:txBody>
          <a:bodyPr/>
          <a:lstStyle/>
          <a:p>
            <a:r>
              <a:rPr lang="en-US" altLang="zh-CN" dirty="0" smtClean="0"/>
              <a:t>Network</a:t>
            </a:r>
          </a:p>
          <a:p>
            <a:r>
              <a:rPr lang="en-US" altLang="zh-CN" dirty="0" smtClean="0"/>
              <a:t>Performance</a:t>
            </a:r>
          </a:p>
          <a:p>
            <a:r>
              <a:rPr lang="en-US" altLang="zh-CN" dirty="0" smtClean="0"/>
              <a:t>lighthouse</a:t>
            </a:r>
          </a:p>
          <a:p>
            <a:r>
              <a:rPr lang="en-US" altLang="zh-CN" dirty="0" err="1" smtClean="0"/>
              <a:t>webPageTest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多</a:t>
            </a:r>
            <a:r>
              <a:rPr lang="zh-CN" altLang="en-US" dirty="0"/>
              <a:t>地点测试，不同浏览器，设备</a:t>
            </a:r>
            <a:r>
              <a:rPr lang="zh-CN" altLang="en-US" dirty="0" smtClean="0"/>
              <a:t>分析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网页版不用代理用不了，可安装</a:t>
            </a:r>
            <a:r>
              <a:rPr lang="en-US" altLang="zh-CN" dirty="0" err="1"/>
              <a:t>docker</a:t>
            </a:r>
            <a:r>
              <a:rPr lang="zh-CN" altLang="en-US" dirty="0"/>
              <a:t>本地</a:t>
            </a:r>
            <a:r>
              <a:rPr lang="zh-CN" altLang="en-US" dirty="0" smtClean="0"/>
              <a:t>使用</a:t>
            </a:r>
            <a:endParaRPr lang="en-US" altLang="zh-CN" dirty="0" smtClean="0"/>
          </a:p>
          <a:p>
            <a:r>
              <a:rPr lang="en-US" altLang="zh-CN" dirty="0" smtClean="0"/>
              <a:t>Performance API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6049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3108" y="624110"/>
            <a:ext cx="8911687" cy="1280890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篇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页面阶段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23108" y="1549431"/>
            <a:ext cx="997394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3535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通常一个页面有三个阶段：</a:t>
            </a:r>
            <a:r>
              <a:rPr lang="zh-CN" altLang="en-US" sz="2400" b="1" dirty="0">
                <a:solidFill>
                  <a:srgbClr val="3535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加载阶段、交互阶段和关闭阶段</a:t>
            </a:r>
            <a:r>
              <a:rPr lang="zh-CN" altLang="en-US" sz="2400" dirty="0" smtClean="0">
                <a:solidFill>
                  <a:srgbClr val="3535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 smtClean="0">
              <a:solidFill>
                <a:srgbClr val="35353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dirty="0">
              <a:solidFill>
                <a:srgbClr val="35353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3535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加载阶段，是指从发出请求到渲染出完整页面的过程，影响到这个阶段的主要因素有网络和 </a:t>
            </a:r>
            <a:r>
              <a:rPr lang="en-US" altLang="zh-CN" sz="2400" dirty="0">
                <a:solidFill>
                  <a:srgbClr val="3535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 </a:t>
            </a:r>
            <a:r>
              <a:rPr lang="zh-CN" altLang="en-US" sz="2400" dirty="0">
                <a:solidFill>
                  <a:srgbClr val="3535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脚本</a:t>
            </a:r>
            <a:r>
              <a:rPr lang="zh-CN" altLang="en-US" sz="2400" dirty="0" smtClean="0">
                <a:solidFill>
                  <a:srgbClr val="3535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 smtClean="0">
              <a:solidFill>
                <a:srgbClr val="35353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rgbClr val="35353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3535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交互阶段，主要是从页面加载完成到用户交互的整合过程，影响到这个阶段的主要因素是 </a:t>
            </a:r>
            <a:r>
              <a:rPr lang="en-US" altLang="zh-CN" sz="2400" dirty="0">
                <a:solidFill>
                  <a:srgbClr val="3535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 </a:t>
            </a:r>
            <a:r>
              <a:rPr lang="zh-CN" altLang="en-US" sz="2400" dirty="0">
                <a:solidFill>
                  <a:srgbClr val="3535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脚本</a:t>
            </a:r>
            <a:r>
              <a:rPr lang="zh-CN" altLang="en-US" sz="2400" dirty="0" smtClean="0">
                <a:solidFill>
                  <a:srgbClr val="3535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 smtClean="0">
              <a:solidFill>
                <a:srgbClr val="35353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rgbClr val="35353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3535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关闭阶段，主要是用户发出关闭指令后页面所做的一些清理操作</a:t>
            </a:r>
            <a:r>
              <a:rPr lang="zh-CN" altLang="en-US" sz="2400" dirty="0" smtClean="0">
                <a:solidFill>
                  <a:srgbClr val="3535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 smtClean="0">
              <a:solidFill>
                <a:srgbClr val="35353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rgbClr val="35353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3535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这里我们需要</a:t>
            </a:r>
            <a:r>
              <a:rPr lang="zh-CN" altLang="en-US" sz="2400" b="1" dirty="0">
                <a:solidFill>
                  <a:srgbClr val="3535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重点关注加载阶段和交互阶段</a:t>
            </a:r>
            <a:r>
              <a:rPr lang="zh-CN" altLang="en-US" sz="2400" dirty="0">
                <a:solidFill>
                  <a:srgbClr val="3535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，因为影响到我们体验的因素主要都在这两个阶段</a:t>
            </a:r>
            <a:endParaRPr lang="zh-CN" altLang="en-US" sz="2400" b="0" i="0" dirty="0">
              <a:solidFill>
                <a:srgbClr val="353535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1410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3108" y="624110"/>
            <a:ext cx="8911687" cy="1280890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篇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加载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29677" y="4345384"/>
            <a:ext cx="997394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第一个是关键资源个数</a:t>
            </a:r>
            <a:r>
              <a:rPr lang="zh-CN" altLang="en-US" dirty="0"/>
              <a:t>。关键资源个数越多，首次页面的加载时间就会越</a:t>
            </a:r>
            <a:r>
              <a:rPr lang="zh-CN" altLang="en-US" dirty="0" smtClean="0"/>
              <a:t>长</a:t>
            </a:r>
            <a:endParaRPr lang="en-US" altLang="zh-CN" dirty="0" smtClean="0"/>
          </a:p>
          <a:p>
            <a:r>
              <a:rPr lang="zh-CN" altLang="en-US" b="1" dirty="0"/>
              <a:t>第二个是关键资源大小</a:t>
            </a:r>
            <a:r>
              <a:rPr lang="zh-CN" altLang="en-US" dirty="0"/>
              <a:t>。通常情况下，所有关键资源的内容越小，其整个资源的下载时间也就越短，那么阻塞渲染的时间也就越短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b="1" dirty="0"/>
              <a:t>第三个是请求关键资源需要多少个 </a:t>
            </a:r>
            <a:r>
              <a:rPr lang="en-US" altLang="zh-CN" b="1" dirty="0"/>
              <a:t>RTT</a:t>
            </a:r>
            <a:r>
              <a:rPr lang="zh-CN" altLang="en-US" b="1" dirty="0"/>
              <a:t>（</a:t>
            </a:r>
            <a:r>
              <a:rPr lang="en-US" altLang="zh-CN" b="1" dirty="0"/>
              <a:t>Round Trip Time</a:t>
            </a:r>
            <a:r>
              <a:rPr lang="zh-CN" altLang="en-US" b="1" dirty="0" smtClean="0"/>
              <a:t>）</a:t>
            </a:r>
            <a:endParaRPr lang="en-US" altLang="zh-CN" b="1" dirty="0" smtClean="0"/>
          </a:p>
          <a:p>
            <a:r>
              <a:rPr lang="en-US" altLang="zh-CN" b="1" dirty="0"/>
              <a:t>RTT </a:t>
            </a:r>
            <a:r>
              <a:rPr lang="zh-CN" altLang="en-US" b="1" dirty="0"/>
              <a:t>就是这里的往返时延。它是网络中一个重要的性能指标，表示从发送端发送数据开始，到发送端收到来自接收端的确认，总共经历的时延</a:t>
            </a:r>
            <a:r>
              <a:rPr lang="zh-CN" altLang="en-US" dirty="0"/>
              <a:t>。通常 </a:t>
            </a:r>
            <a:r>
              <a:rPr lang="en-US" altLang="zh-CN" dirty="0"/>
              <a:t>1 </a:t>
            </a:r>
            <a:r>
              <a:rPr lang="zh-CN" altLang="en-US" dirty="0"/>
              <a:t>个 </a:t>
            </a:r>
            <a:r>
              <a:rPr lang="en-US" altLang="zh-CN" dirty="0"/>
              <a:t>HTTP </a:t>
            </a:r>
            <a:r>
              <a:rPr lang="zh-CN" altLang="en-US" dirty="0"/>
              <a:t>的数据包在 </a:t>
            </a:r>
            <a:r>
              <a:rPr lang="en-US" altLang="zh-CN" dirty="0"/>
              <a:t>14KB </a:t>
            </a:r>
            <a:r>
              <a:rPr lang="zh-CN" altLang="en-US" dirty="0"/>
              <a:t>左右，所以 </a:t>
            </a:r>
            <a:r>
              <a:rPr lang="en-US" altLang="zh-CN" dirty="0"/>
              <a:t>1 </a:t>
            </a:r>
            <a:r>
              <a:rPr lang="zh-CN" altLang="en-US" dirty="0"/>
              <a:t>个 </a:t>
            </a:r>
            <a:r>
              <a:rPr lang="en-US" altLang="zh-CN" dirty="0"/>
              <a:t>0.1M </a:t>
            </a:r>
            <a:r>
              <a:rPr lang="zh-CN" altLang="en-US" dirty="0"/>
              <a:t>的页面就需要拆分成 </a:t>
            </a:r>
            <a:r>
              <a:rPr lang="en-US" altLang="zh-CN" dirty="0"/>
              <a:t>8 </a:t>
            </a:r>
            <a:r>
              <a:rPr lang="zh-CN" altLang="en-US" dirty="0"/>
              <a:t>个包来传输了，也就是说需要 </a:t>
            </a:r>
            <a:r>
              <a:rPr lang="en-US" altLang="zh-CN" dirty="0"/>
              <a:t>8 </a:t>
            </a:r>
            <a:r>
              <a:rPr lang="zh-CN" altLang="en-US" dirty="0"/>
              <a:t>个 </a:t>
            </a:r>
            <a:r>
              <a:rPr lang="en-US" altLang="zh-CN" dirty="0"/>
              <a:t>RTT</a:t>
            </a:r>
            <a:r>
              <a:rPr lang="zh-CN" altLang="en-US" dirty="0"/>
              <a:t>。</a:t>
            </a:r>
            <a:endParaRPr lang="zh-CN" altLang="en-US" sz="2400" b="0" i="0" dirty="0">
              <a:solidFill>
                <a:srgbClr val="353535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108" y="1252452"/>
            <a:ext cx="7090069" cy="284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80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3108" y="624110"/>
            <a:ext cx="8911687" cy="1280890"/>
          </a:xfrm>
        </p:spPr>
        <p:txBody>
          <a:bodyPr/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分析篇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—HTTP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请求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218" y="1416538"/>
            <a:ext cx="11251465" cy="385428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5982" y="5441046"/>
            <a:ext cx="11256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蓝</a:t>
            </a:r>
            <a:r>
              <a:rPr lang="zh-CN" altLang="en-US" b="1" dirty="0" smtClean="0"/>
              <a:t>色</a:t>
            </a:r>
            <a:r>
              <a:rPr lang="zh-CN" altLang="en-US" b="1" dirty="0"/>
              <a:t>的线</a:t>
            </a:r>
            <a:r>
              <a:rPr lang="zh-CN" altLang="en-US" dirty="0"/>
              <a:t>表示</a:t>
            </a:r>
            <a:r>
              <a:rPr lang="en-US" altLang="zh-CN" dirty="0" err="1"/>
              <a:t>DomContentLoaded</a:t>
            </a:r>
            <a:r>
              <a:rPr lang="zh-CN" altLang="en-US" dirty="0"/>
              <a:t>事件，即该时间点</a:t>
            </a:r>
            <a:r>
              <a:rPr lang="en-US" altLang="zh-CN" dirty="0"/>
              <a:t>DOM</a:t>
            </a:r>
            <a:r>
              <a:rPr lang="zh-CN" altLang="en-US" dirty="0"/>
              <a:t>加载完成，发生了</a:t>
            </a:r>
            <a:r>
              <a:rPr lang="en-US" altLang="zh-CN" dirty="0" err="1"/>
              <a:t>DomContentLoaded</a:t>
            </a:r>
            <a:r>
              <a:rPr lang="zh-CN" altLang="en-US" dirty="0"/>
              <a:t>事件</a:t>
            </a:r>
            <a:r>
              <a:rPr lang="en-US" altLang="zh-CN" dirty="0"/>
              <a:t>; </a:t>
            </a:r>
            <a:endParaRPr lang="en-US" altLang="zh-CN" dirty="0" smtClean="0"/>
          </a:p>
          <a:p>
            <a:r>
              <a:rPr lang="zh-CN" altLang="en-US" b="1" dirty="0" smtClean="0"/>
              <a:t>红色</a:t>
            </a:r>
            <a:r>
              <a:rPr lang="zh-CN" altLang="en-US" b="1" dirty="0"/>
              <a:t>的线</a:t>
            </a:r>
            <a:r>
              <a:rPr lang="zh-CN" altLang="en-US" dirty="0"/>
              <a:t>表示</a:t>
            </a:r>
            <a:r>
              <a:rPr lang="en-US" altLang="zh-CN" dirty="0"/>
              <a:t>load</a:t>
            </a:r>
            <a:r>
              <a:rPr lang="zh-CN" altLang="en-US" dirty="0"/>
              <a:t>事件，即该时间点页面加载完了所有的资源，发生了</a:t>
            </a:r>
            <a:r>
              <a:rPr lang="en-US" altLang="zh-CN" dirty="0"/>
              <a:t>load</a:t>
            </a:r>
            <a:r>
              <a:rPr lang="zh-CN" altLang="en-US" dirty="0"/>
              <a:t>事件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5605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3108" y="624110"/>
            <a:ext cx="8911687" cy="1280890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分析篇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—HTTP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请求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80392" y="1264555"/>
            <a:ext cx="1039250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因为有“队头阻塞”，浏览器对每个域名最多开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个并发连接（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HTTP/1.1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），当页面里链接很多的时候就必须排队等待（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Queued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Queueing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），这里它就等待了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2.56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毫秒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，然后才被浏览器正式处理；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浏览器要预先分配资源，调度连接，花费了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2.27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毫秒（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Stalled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连接前必须要解析域名，这里因为有本地缓存，所以只消耗了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5.91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毫秒（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DNS Lookup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与网站服务器建立连接的成本很高，总共花费了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81.48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毫秒，其中有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46.34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毫秒用于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TLS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握手，那么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TCP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握手的时间就是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35.14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毫秒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Initial connection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SSL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实际发送数据非常快，只用了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0.20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毫秒（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Request sent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之后就是等待服务器的响应，专有名词叫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TTFB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Time To First Byte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），也就是“首字节响应时间”，里面包括了服务器的处理时间和网络传输时间，花了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1.22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毫秒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接收数据也是非常快的，用了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1.70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毫秒（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Dowload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从这张图你可以看到，一次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HTTP“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请求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响应”的过程中延迟的时间是非常惊人的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，所以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，客户端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性能优化的关键就是：降低延迟。</a:t>
            </a:r>
          </a:p>
          <a:p>
            <a:endParaRPr lang="zh-CN" altLang="en-US" sz="2000"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2909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3108" y="624110"/>
            <a:ext cx="8911687" cy="1280890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分析篇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—HTTP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请求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84738" y="1264555"/>
            <a:ext cx="1078816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排队（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Queuing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）时间过久</a:t>
            </a: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排队时间过久，大概率是由浏览器为每个域名最多维护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个连接导致的。那么基于这个原因，你就可以让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个站点下面的资源放在多个域名下面，比如放到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个域名下面，这样就可以同时支持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个连接了，这种方案称为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域名分片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技术。除了域名分片技术外，我个人还建议你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把站点升级到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，因为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HTTP2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已经没有每个域名最多维护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TCP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连接的限制了。</a:t>
            </a:r>
          </a:p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第一字节时间（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TTFB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）时间过久</a:t>
            </a: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这可能的原因有如下：</a:t>
            </a: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服务器生成页面数据的时间过久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你可以想办法去提高服务器的处理速度，比如通过增加各种缓存的技术；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的原因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。比如使用了低带宽的服务器，或者本来用的是电信的服务器，可联通的网络用户要来访问你的服务器，这样也会拖慢网速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你可以使用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CDN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来缓存一些静态文件；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发送请求头时带上了多余的用户信息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。比如一些不必要的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Cookie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信息，服务器接收到这些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Cookie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信息之后可能需要对每一项都做处理，这样就加大了服务器的处理时长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你在发送请求时就去尽可能地减少一些不必要的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Cookie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数据信息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Content Download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时间过久</a:t>
            </a: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如果单个请求的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 Download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花费了大量时间，有可能是字节数太多的原因导致的。这时候你就需要减少文件大小，比如压缩、去掉源码中不必要的注释等方法。</a:t>
            </a:r>
          </a:p>
          <a:p>
            <a:endParaRPr lang="zh-CN" altLang="en-US" sz="2000"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2494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3108" y="624110"/>
            <a:ext cx="8911687" cy="1280890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分析篇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—HTTP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请求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阶段优化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03875" y="1443335"/>
            <a:ext cx="107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开源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57913" y="1940169"/>
            <a:ext cx="76542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查找缓存阶段：合理利用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缓存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DNS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解析阶段：配合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DNS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预解析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连接阶段：启用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keep-alive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长连接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请求阶段：配置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CDN,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反向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代理，动静态资源分离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03875" y="3298777"/>
            <a:ext cx="107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节流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357913" y="3795611"/>
            <a:ext cx="91768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开启压缩算法：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Gzip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br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图片压缩，优化：根据实际选择合适的图片格式，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jpg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png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webp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合并资源：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对于小文本或者小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图片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限制域名个数：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如果网站拥有多个域名，那么域名解析获取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地址就是一个不小的成本，所以应当适当“收缩”域名，限制在两三个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左右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尽量不使用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重定向：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重定向引发的客户端延迟也很高，它不仅增加了一次请求往返，还有可能导致新域名的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DNS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解析，是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前端性能优化的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“大忌”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其他：</a:t>
            </a:r>
            <a:r>
              <a:rPr lang="en-US" altLang="zh-CN" dirty="0"/>
              <a:t> service </a:t>
            </a:r>
            <a:r>
              <a:rPr lang="en-US" altLang="zh-CN" dirty="0" smtClean="0"/>
              <a:t>worker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SSR</a:t>
            </a:r>
            <a:r>
              <a:rPr lang="zh-CN" altLang="en-US" dirty="0" smtClean="0"/>
              <a:t>（暂不做介绍）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84337" y="6212627"/>
            <a:ext cx="1497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3.HTTP2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6268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3108" y="624110"/>
            <a:ext cx="8911687" cy="1280890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篇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交互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2" descr="data:image/png;base64,iVBORw0KGgoAAAANSUhEUgAABHYAAAHRCAYAAAAPED5xAAAAAXNSR0IArs4c6QAAAAlwSFlzAAALEwAACxMBAJqcGAAAAVlpVFh0WE1MOmNvbS5hZG9iZS54bXAAAAAAADx4OnhtcG1ldGEgeG1sbnM6eD0iYWRvYmU6bnM6bWV0YS8iIHg6eG1wdGs9IlhNUCBDb3JlIDUuNC4wIj4KICAgPHJkZjpSREYgeG1sbnM6cmRmPSJodHRwOi8vd3d3LnczLm9yZy8xOTk5LzAyLzIyLXJkZi1zeW50YXgtbnMjIj4KICAgICAgPHJkZjpEZXNjcmlwdGlvbiByZGY6YWJvdXQ9IiIKICAgICAgICAgICAgeG1sbnM6dGlmZj0iaHR0cDovL25zLmFkb2JlLmNvbS90aWZmLzEuMC8iPgogICAgICAgICA8dGlmZjpPcmllbnRhdGlvbj4xPC90aWZmOk9yaWVudGF0aW9uPgogICAgICA8L3JkZjpEZXNjcmlwdGlvbj4KICAgPC9yZGY6UkRGPgo8L3g6eG1wbWV0YT4KTMInWQAAQABJREFUeAHsnQecFdXZh4/0Il2lSrEjKFIsiCiCDbvG3lGjsZtoLDGJGvOZqIlJ1CR2NPauURF7RUVUjFhQUEC6gHTp3O887/JeZ4e7yy7svcvC/+zv7sycOfU5dd55z5kNMtEEGREQAREQAREQAREQAREQAREQAREQAREQgSpHoFqVS7ESLAIiIAIiIAIiIAIiIAIiIAIiIAIiIAIiYAQk2FFFEAEREAEREAEREAEREAEREAEREAEREIEqSkCCnSpacEq2CIiACIiACIiACIiACIiACIiACIiACEiwozogAiIgAiIgAiIgAiIgAiIgAiIgAiIgAlWUgAQ7VbTglGwREAEREAEREAEREAEREAEREAEREAERkGBHdUAEREAEREAEREAEREAEREAEREAEREAEqigBCXaqaMEp2SIgAiIgAiIgAiIgAiIgAiIgAiIgAiIgwY7qgAiIgAiIgAiIgAiIgAiIgAiIgAiIgAhUUQIS7FTRglOyRUAEREAEREAEREAEREAEREAEREAERECCHdUBERABERABERABERABERABERABERABEaiiBCTYqaIFp2SLgAiIgAiIgAiIgAiIgAiIgAiIgAiIgAQ7qgMiIAIiIAIiIAIiIAIiIAIiIAIiIAIiUEUJSLBTRQtOyRYBERABERABERABERABERABERABERABCXZUB0RABERABERABERABERABERABERABESgihKQYKeKFpySLQIiIAIiIAIiIAIiIAIiIAIiIAIiIAIS7KgOiIAIiIAIiIAIiIAIiIAIiIAIiIAIiEAVJSDBThUtOCVbBERABERABERABERABERABERABERABCTYUR0QAREQAREQAREQAREQAREQAREQAREQgSpKQIKdKlpwSrYIiIAIiIAIiIAIiIAIiIAIiIAIiIAISLCjOiACIiACIiACIiACIiACIiACIiACIiACVZSABDtVtOCUbBEQAREQAREQAREQAREQAREQAREQARGQYEd1QAREQAREQAREQAREQAREQAREQAREQASqKAEJdqpowSnZIiACIiACIiACIiACIiACIiACIiACIiDBjuqACIiACIiACIiACIiACIiACIiACIiACFRRAhLsVNGCU7JFQAREQAREQAREQAREQAREQAREQAREQIId1QEREAEREAEREAEREAEREAEREAEREAERqKIEJNipogWnZIuACIiACIiACIiACIiACIiACIiACIiABDuqAyIgAiIgAiIgAiIgAiIgAiIgAiIgAiJQRQlIsFNFC07JFgEREAEREAEREAEREAEREAEREAEREIEalYkgk8mUKfoNNtgglMVtWd2VKdIVjpJhJs/TYazqHu7Lkod0uKt7XVJ6zD5E7iWgd39+XN34S/OXj7AJEwPj0sJf1b2yhGERVdC/ktKTzE+uqJL+kue53K6uXTLc5Hk6vFXdw30h6346fat7ncxX8jwd3ureS4dTUdclpQd7TK6ySN4ryX9FpC8ZdvI8HXZZ75XmLh2mX5fVj7vzo/tPHld1D7er6pOS4ZX1PBlv8rys/lflLhlm8jztb1X3cJ+P/CfTUVoaku4q+zyZzuR5Ol2ruof7XG04Hc7qXqfjT197uNhjSkqL+/Oj+1uTYzqs9PWahO1+k2Emz/2+H1d1D3f5rvueFo4lpQd7zKrKyRxVoX+rypdnpSQu3C9rGB5W+riqsJ35msbjafXw0tdlTUfO9JfyPJB2n74uLd6k26S75HnaDdfJPPp9/Pi9kvy72zU5JsNOnqfDXNW9NUlraWEn05F0lzwvyU3SnnP8YOBdkn9zsBr/kuEl41mNoHJ6SYefq87gMekuHVAyXaW5S/tLX5fFr8eV9puv6w0ikBIe8fMV5boZrjeOXLkr7V4u97ITgapEoLT6Xdq9qpTH1U3r+p7/1eVWmr+1ienakJbKTENlxu11ZG1Ig6eltGMyncnz0vyk762uv3Q4ul5zAiqLNWdYiBDWhnKqzDSUFndp9yqybAoVT0WmWWFVDIHKLPvKjLti6K1eKNWvimb1vK6+L4e9fPnyMHXq1DB27NhQv379sHDhwjBnzhz7cW/p0qXhxx9/DDVr1gzz588PixcvtusFCxaERYsWhSVLloRly5aZe87r1KkT8Pfuu++Gt956K9SrVy/MnDkzjB492iR3NWrUCCNHjgxff/VVqFWrVqhdu3b47rvvLCOEQxx169YN48ePD5988omF1aRJkzB9+vTw7bffhqZNm4a5c+da3LjHnjQRJ2FNnjw5DB48OHwVw+/YsaOFMWzYsLD11luHl156Kbzxxhthww03DM8++6zFRXqef/758P3334fGjRuH//3vf5YX0jBr1qzw0UcfWXwNGza0fE+ZMsXSN3v27IDfefPmhc8++8zyQNqqV68evvzyS5PAwnPatGmWb9zDFUbkm+OHH31ocTdq1ChUq1YtPP7442GTTTYJsL3xxhvDFltsYfl44YUXQuvWrS1tQ4YMCbifMWOG3SMNHuc333xjaaIM4EcZw4jwatWsFcZPGG9hAJu8knbYUTaUM/xIJ/mmbGGKXwznuCfd7g83xIEb/FHWuIMHZcY5ZU/eKCfcEQ/pw/61114L77//fmjXrl2YPGVyeOnFl8JWW20Vhg8fHp5++umwzTbbxHJ6LowbN87y/Morr4RRo0YZI8qXeks5UWc//vhji6NuvbqWJuoU8VCfYICxevf11xYW9+A1a/YsSyvlhKFu8YMLPMjf559/bmXToEED4/b4408E6gPleOedd2bL4/7777e0jRv3XXjp5ZfDBtU2sDpDWp3vmDFjjA9M4EV9hSPSZLiSrkmTJlk5wWujjTYytuSbOOFP+kgXaSad2OEPxq+++qq1vc6dO4evY15ffPHF0KVLF2uL1Hnq0YuR88SJEyzdtBXS1KxZs/DFF19YvSIs2vyHH35o5US+YQhTeBM/hnpHWVN/KG/6CPJAXaCtkj/SRn2i7lMfuCa/5J9z8khc/JasyAssfvjhh2y+yOeECROs7XsbosypQ4sWF7Ejbsrzv//9r3HZfPPN7Rz35PmOO+6wNk6a7rvvPusDflzwY3jqyacsXZ4X0kb+KZePPx4ey22J5YP0kA/KnPxRN0g7jOBOuyU/1DHc0C6xJ1zaquUv3ids0v7666+HN2JftOmmmxpb2j59FIzvvffeQPm9HOsQ9bpt27ZZppQF/kkD5UC5OEfvj8gDaaPuc48f7PFDfSEN9HcTJ060cocj4ZBGznFDuvlR75555hm717x58/Dcc89ZePR1d991l5Ur8ZJm+lXShx/ipP+Dm8dLHLQDfpT/3FhXFsW8+LhCujFckzdvfzDlnHpB+jjCFA6k1fvqt99+O9BHbLvtttY3UN+3335768MfeeQRGw/efPNNGxNgStroW0g3YVFX+GEIl/QQF1xIM3UbrtiTPy9b7sGUI/3zu++9G+rXjXmf+YOxwB2MGBdoK+SFekhZUy74I37qDf02YxCGPppywh3ti/g9LXDw9FH3J0wYn+0rqUf0q2PjmE4+H374odjGxwbKj3Ii7fQr5J1wKCd4z471+8eYP/oWwoYB6SPP+MENdqQVN5Tn9BnTLW+kgbAYY8kjaefIeEl+8ed9NPHhn3yRZ/JEPJiiPnqU9U34I8/8aNuUM6yoT5QT515v4Uu6/Od13/NA2okH7rRjwqPNYo8fwqJOkW/SRrrGjRtr4zP9cZs2bawPhVkR04et/ZDPe+65x/JIOMwliJv68Omnnxo74qQPI/+LFi4q4j1vrtmRR/JC+kkffuh7mm/S3NIED+og7giDdkO99TIhHvy99957FveWW25p8dMPMn5+O+Zb6++wHzp0aHj77Xcs35wztyFt5I96RxowpIGyIWziI8/ET/7gAxvGli++/MLOafOUEfmmzKkL1Hlv+9Qdygm/3u/jnrLhyH3uYbjmR1mTR/LPfIf7lBVlQ52DYyb+kRbaCOMY7Yu2z/xhxIgRgTHgjdjHwr1Vq1bhwQcfDDNnzTQ/uCffdWrXsTZKWskjeWC+SJlQT8kz5UF6sKMsSC9t1Nsl+aXPwy19CfUId9Qz8kLaCZs6DnPKhrGcusO41KFDB7t33XXXWf/JvIb5D+MW4b4Q00p/S3jMJQibsuIcPsRPvKTH2yV1gvIjj+SfuOlDsOc3NvYNpBd+tCd+5Isf5UJ7IB54kH7ygT3nlCH2pKde5LI8lgnpID7PN0fGP9zjD37EQR/NuEbdpD4//PDDoXv37lbn/vOf/9hckGcH0sy8kHIhX+SPsIiTciCfpJE8kH/qBmknndQb4uQHJ8LgHunDH2mgvVAm3KMvIL3UWe+j4YJ7Z+pxYY975j0Y76NpI/CFC2ny/oQ0wJ64CGvQoEFh9DejQ8dtOoY3Yt2kvVBPGZ+Im375kcgEfxtvvLGVE9y8jyb/lB8GHrQryoN8Eyds8AsDDHFTDjCCBe0WP+QN/s7H/ZNOwnn33fdiX/6ipYc+gnJq37695e1vf/tb2G677aw/IQ/0ozyrwZX0017IF6xIG21xbKxvhM0PVtwj/bAiDcwXYUoZ0DZoA7jzPhq3/H6Y8YMdyRt5ginjPHEylyI9jDm090cffdTKirbDuEfZM88lLuoL/Qo8+ZEOWJF36gppcpawIW64YuBPmRA/6aXuY8gbrMkzYyFlQLjUfeoFY/Kzcf7Ecx1hMefr1KmTpYd+gHGbvou5IWMMfuAIf9JEnF738U/Y5Ikj6fa2zT1+pI10cE4acMt89fXX3zD+uGfO72mnXnONP9obfQdh0zZgQP5gS1kTJixnzZxl9ZkygxFc4Ui7wq/Xfe+jGVuY21LW5BUWPN/S59LeKTPqZYsWLSzto0YVjScwJf+E73HAhB/xUhbcJz7uE7eXGWmdG9tF9VimlGuhTOFiWpEjCpjCwlC5fv3ri2MDGR+u+cMfwlex4VP5NouDDR0ODYSKe/ppp4d3hrxjsGh0FDqTnVq1a4X9+x8Q7rlnoHVsl1xyiTXIf//731ZBjz322LB0ydLw2OOPhZ133jnstttuVsFccHHUUUdZ+BQkBUHFwQ8NlIfmgw8+OBx//PFW+PfECRSdB4MqjZlGwUMHFfKyyy4Lf/rTn8KTTz4Zzj33XMvbnXfcGYa8OyQMHDjQOhcmM7///e/DhRdeGP7+97+bmyOPOCKm7XFL289+9rNA+jHnn39+qB8b1PvRDw3tt7/9rVVsKjUD0T0D7wmnnX6aNaarr77a/BB/01jZzzzjjMBDPpOMn//852Hfffe1AZ346URIP42qZ8+e5u/cc84JLVq2tDhuuummsMsuu1g64csEhMpOODR+zKmnnmqD6T0xXzvtuFPov39/Y0CcmFtuucUewBBs0RHQ2Rxy8CHh1ddeDQ888EA45ZRTwoEHHhh4yKERwBU7hCpPPPGElQHndN4Ig3rt2ssGMIQEdJLvvPNO2GyzzSwPhx5yqMVxxW+vsLTSiCgzBk4eHJms7LvPPja5nBkb3n6RBXlk4vKLX/zC0gs3hAu33367Dfo00HMik5YtW4UjjzzC3FBP4IC54YYbwvNxgHwjlgtlhuCCyQJ14+BDDg5777W3xXHyySfbg163bt0sb3+J/kbHunLD9TdE3i3CiSeeGC648IJwztnnWJ2hvOhUYIR5Mwomt4wdT89YHvNiJ3tETMseu+8RzjvvPKsfJ5xwgrGexcNR7AipV0xKGJAo64MOOsgmakwo28f2dHTMAwOq15drrrnGJtR0QkwK6PRIE53vv/71r9CtW/dw6aWXWFi0F8oLAcc/Ir+9+vWzuo/QiXzeFR+y6SBPOukkSztCEu7ddPPNlnfq7QUXXBDGxgH2r3/9q7n5+RmxTt1+hwn9zjn3nMCAjRkwYIBNKpg40r7wxySDct9pp50snn1imTIQ/eY3v7E00a7omBEskUaEupf8+tdhQczbP//5T0sD9ZoBgMFmt969w8zY+TPRYHBmECMOBos999zT6iSTpl/96lf2wPLUU08Ffrfddpt14AxUjz32eCyv723QPu6448wtk+Y99tjD6jDp7t+/f2R4qQm4yHufPn0s/7vvvruliT5mv/32swkJ7YeH3yOPPNIGPvogJpj0J7RbBjbS/1rM4xlnnmn9mPc11F0GM/oh2imT8l9ffHE49NBDra7iH7/wIf/ww1x11VVWd3DLYMoE7pe//KWx/NOfro0D3oexPzzGwkYg9+c//9kGXybBlAXtEG4MlKeffrq1gdi9xziKJqzcZ6A+4IADbHLGwHbFFVdY30o6rr/++kA9pF4y4YMv5qGHHrJyOO3U06zfp6865phjrC5w/HUs20Gxvm0SH1Rof7Dee++9bUBGcAbDvfbay9oH7QHuLWMfxwBMGdN301djvv7q69CydcuwbOky40LfSH9Lu2FSA0P6QdJ3YYznyNiOaO9MBihfJsX00YcffriFRx/E+AQrJoa0aeoRk4hHH30k9s0P2PUHH3xgdfp3v/ud9VX0SbTDPfvuaQ98lBn5pu00bdI0jgXvWxooRyZelCFxnnX22WFA7D+ZwJ522mmWBtLMJIP6yHgBf+of5bbDDjtY/8Ykn3rCBHBWfOA88MCDbFyDC4yPPPIoG0eeeurJ8EVsy0/G+k99bNt201iWj1gd/8tf/mL90Q03/MX6vG1jn8+DJWVAP0o/8vHHw208pa7R57Zq3Sr20YeEW+MY3Se2lT1i2TDpfCUy3bVXr9C1a9fYHufFOUI1m8zTnimHwbG828Y2zmSKNsPE+Iw41jHW44fx4corr7T8Uxd5iGXydthhh9r9V1551fqFww87LPSLdQN/h8Xz9+NY0SUyoT+hD2JyyZhAfaFcKQf6IcqJOnt/zFubOImnbm+2WYfI/bNw6oBTY98+ygRY9Kf0XTwwM+FljKC+0K/SxhE+ER51nH5zXOx/Nop10ucEjE/wv+yyy63NUG/o82+99dbYVuuH22+73cJifEMgwlh1RJxHwIVw27ZrG4484shsP3vWWWeFRrEvYx4yNc5vLrrootCgYYPw+muvG/9nYh2h3yet9FUYyo/JMG5JJ3MB0kRfj/CQsaBHjx42jlI+9HkYxnpv49QrGDIuMY+jfMjvccceFx586EFzT3iTJk2OfF4Kffv2Db1jvzwj9mO3xHGDPpI2zZhGeyW/tWrVjHb7hLvvvttezJwd6z5xw5R2Rn2nrTGfYy4FO+YRm25aJJzeZZedrV0Yp1iGw2KZUE6wo40wt2R8pG3A9szYz34y/JNAW30ktl3G8gcjj4kxz5dEVlfGcYf2z3wNQxkyv4I1fS1z1yuvvCqm965s22R+CdPGTRqHo2Ibo29hDDr2mGNDt+7drA8lHwPiPIt58OvxBVTPXXc1+35x3G0e+5RfxDLFMJYyTtHuaV+0e+Zn9A2MbW/HMXNaLEf6Bvoi+mwM6YWLz4HoExhD8cNYyFhH+mnLtAHqHw95jPHMQXru2tN4U57M8xgz6L+2375LLKcJ1maok9QVxib64hNPOjF8FtsK7QsB5CGHHGLl+lKsF5/G9MGfcqPfom3Tvmi/9Mf0ge3ig/3SWE4Hx3nNtJgu2DMnqxXHxUNjWMzJGWsYC6ircKWPZjznHnMi5sIY+mjGS8oaoSMP5tQX6jxtlOcAwmFORP7/EJ9N6NOZm7WMaaQ84EndJ5/ExZyAvC1YuCA0btTY6j79M/MZ8nr6z08P337zbTgl1vmF8VmDOSV542WF99HUYfolxjQfTxlf6VPoT5nTUd+on/RdPJvAgB9phSt1tX37dvHZ6gmrw4xDjJf/+Mc/7IUtz1Vz58y1sQAGtKWhHwwNf7vxb+HKWIeujj+EFKSP+rXnnn1ifdrXxqo333wr9pNbWZvjYRsGzFupr/68wJG2zxyf9s88lXGdekKb/r//+7+wa+RHndk/jp/vxDrC89/YsWNMyMAcZPfde1s5+bhJO78nPicQF3M+2jUceF6gTVBvaa/MJxBQ0f5oA3vtvZfVOcY9Huip98y5mB9Qp6hr1A/aI+XMfIp+CDcTY3k/FcdC6jhh8+zhfTQsjzv+uNhmfhfnf/+xfNJ3MjbEgcvGPfr7EZ+NsLZAH91jxx5hu87bWdqIkz6XdDHPYzyDG0Jq6jDjPnnDfB2FqxvFuAmX51efozEe0HdRp5mrMCegzE6JcwH6TMJlTKOvRkDrffS8+MyFufzyy63OMvdi3tg+ti/aC2VOehFA0d5pF/QJjz32mM2f4Mpc8fvYV3bernPsM7+38Zk+hv6CNkw+qPuExfXFF11sz3KEyxhBGMzD4E59pL3ilzzB+Y9//KO1VwQq5JcyZY5N3aYu9YtldHYMi36fa8Z6fnDYcccdbW7HcznjF/UNe+obZu7cObEuDzH2sGGs5h5typ9f6O/oe3jmYPxk/KJ/o33yrNUlvrBDiEg9p91TZ+gbqOODY3/GszuMmHfSLhkTeQ7BJOUfZpGvfzGigpnYkCyuWLiZOIFhCdhKv+rVqq9kl8ud28VGkImVs5if2IiLXbtbjkcffXQmFlSJ95Nuk+eNGzfKxAqZqV2n9kp+N95o48y1116biZV5pXseRhxIM7ES2/1eu/XKxIHdzmPFz+kndn4ZfvGBLud9D7dJ46Jw/Jpj7DhW8hPfHptdbFyZKKix89iZrOQO/3HSlrWPD8F2Hh8CsnbJuGAZO1e7Fxt0TjfuPjbUUu+7u7Ie48N8Jk76ioUZG1wmPsSvZOfpjw9tmV69emUaNVqZG/FSRtt22tb8d+/WLbPdirpUUp2hjLp371YsvrKmf7deu2XiwFfMb5zM2jVleNXVV9l5nOQUc+PhxwlB1j4OHHYeO8asnbvzY5xUZmDm1+U5HnjAgZk4oBbzG4Wldh0nSJnYKRa7lwy7c+dOmdjp2f0ePbpnoiDRzlu3yV2n4oNaJk5iSgwvGXY+zmmrHm58ULLzOGhm7bgX3/plqFNxEpaJk6cMafZ8uV8/xgl1Jr6dNf/0V9hzXVJZHXjAAZk4uSkWn4dV2rFho4aZOElfyV+cqJldHMAz8UHLzmvXqrWSu/jgnPG8c0zWr+LxbrCS3+L3i/frtMdkP0e9oXzjQ2+xcLzd0j7jg0qmZo1a2T4zHX58yMo0bNDQ/O8c+cbBs1hYafdlvSbutFvSGicMxex7997drmEaJ+HF7iX9x8lVto/qFttrnIyV6DbpryzncXJULKyS2nacfGTiw1Uxt2UJ393EB/BifqkbnTsVjbFxEmbjVJOmTYq5cb+MJRtvvJHdox24fUUco8CrWHjJOpYMv0ePHeOYUNRXJe0LcU6/nB47aFdxMlgs7fGhxa6p19T9hg0bZUrq97tGN1EIbO577bZbhjlAzRo1i4WXzBtlT91o0GDDEt0k3SfPaaM+Jrm9X5/1i7My8QHYwowCx5XCjg8L1j/ij/P4EG1uSqqnjC9xkr9SOB5vvo9RsLRS3Kel2nac1Gfob0hLFCRm4kN7pqR5DWODzzuYp2yy8Sbmr6R5V3xIy+y///4rpaEs+WbOmx4zd+25q4XF2PyHOEYTTkn9j/dvjEne73sdyxU/+aZvy3Uv33aMZ8n+Pj5Exf5t74zPRzx+H2vjQ2zm7LPPsbRGIfFKaaZeUlb4Y56cnud4eKtzjNohxeJr17ZoPpEOi2cYL7/qNcr3DERYRx91dLF4YMSci/xGQbXN0RkH0vFyTR8dhTB2z8fgXO5Wxy4dJ/OTlqlnCe8Pzr/g/EwU3Fg6ctW9+GImQ/9IOtq2bZfx8m3evKhdpdMXXxBnaFOrei5J++Oa+V26L2KOx/MYzwhR2Gf9M/1aLv/k0/t9xr0oBMvpLpff0uzIc8PUcxb9sffJ7tefAaOQIttH50oDfZHPGbeLdd/n6R7Omhyj0LlYnn0emitM0s8YVifH83Uu90m79LMH7df7AsZSb1dJP35OmXr9o24126j4nMrdpY9RAFcsb+n7XEfBjrlhjIxC30x8SWTyD5eD5FPwggSpYMYzFCXQmSgdtUzTKXfuvJ09jPsEOb6BsMElSkHNTZSwZuLbP+t8o9S1WEFFiV0mSjztYT1K27OwKUwmS3QUUXoaO/az7V6UsGeiFDDr7o/XXJOJkm+7jpLYrH18w5RBCJAssB126JqJ0u9M1Aox+yjFtIEdNx0265DZfMWDb9QUyUQNjkyUKlvaosZDhnhxFyWImShdzCCA8LAPPPAge/CJEsRMlL6bPZOMiy++OOsmvo0x4RF+ohTRfpwzsY6S1aw7DxOGCJu4Jl/kx+95o48S9EyUDGfisiSLK0o4s35wGyW4mSRTn+BHybjlIUpRLUzKxztc/MW38lZGPADw0O/xxjcbmSgBzl5jz0SGwZTGGaXO1hGTV8qEcsUNQkDyjFv4e3jEA2uuo3Q44+mLb74z8Q1rto7FNxmZKG3P+otv/ew8Smoz8W1qJr5xMIEfD+jEQ3jHxrzFNwGZ+MYl68/LEPf483S4oMyv49svuxel5xmYYk9+4luwWNeLCx1p/FELyNzEN9BWVz2curV/moREaXYmvtm2+gMr2oO7i28gM9z368N/dnhmjz36ZAacMiAT37IbC+4h1OzevUfWHXUxasvYNXn3QYo6GN9eZ93ht00UwsQ3KFke1LmoHWJuNt98i8xWW29l59Q56hOMaIPUFecD7ygJtzL2tLrAhDLihz2TjJ8nJtQwI33cQxBGuXNOeogrvoG2a/oR7GFO5+7l9fvf/y6DUMvLnQE7vpW2+nZprI/uDr/k+9hjj7M00G58MKLNUK4MGOT3s88+zwpJevUqmkDjP76FyUSNoUx802P1N2qwZQdL2hJ1AHf8mBjHN5U2AFC2XqZR8ysTtUGy7ihvzzNp8IGMuOLbiKw7DxcusOaafCb7NRdc0B/GNx4Z2iT1lL4OIQV+6HuiFk6GSQHXDHy4oY37gxztgonLDbF8ccMEirwyOUB45G2Xe9iTzx133Cnbv2HPoErdp9/kQQEG2PNLPiiS/qiFZ/0A9SW+1cy6i29KrI77gwn3iYuJAnklXOp5fAuc7R/ojxl/SHOyj8cuaqFY2EyG6UNIS/36DTOMO94fR62WTHzDk02DT9aj9pGVL1xJB9fe/ukr4xsnE2ZtEesPdZy2z0TqlNhOiQc/+/XfLxPfpNs1/Wp84x3dtrC0HHDggWZfLb78oN/HT3wzan0f5/wQ3HOkHTLuHX98keAYDkxW3R33qWPY8YDq9rRbHoT8miP9OCxID9eMX87GJ6/YR5Vzq/vxTZy9XKDcXaB08803F+szu3TZwfrz+CYxQ3+P/6ghYS9PotaBXVNu18YfE2nOccOPfsX7WNLq5cI9H+fjG7ZMXBqX9eNjPG6YyFK+nJ904knZOn3YoYdZm3ABFIIi2ijCDQRZ9M/uhwcgF5LSXpiHkBfcePvELQxOjWMx5/HteMYnu8wl6Bvxw7gXNQoyjNm4i5o5mY7bdrRz6iPzAvzCKb75ywoZ6S9op/jhR32yB+5YpoQX3zybPXOT5EMKLLyMObqAlbbIfMDD8yNtnQcZruPb8GLl2Kxp0USYeseYEN8UW32mXXm9QoiFfXxLnQ3bx1XyQNumLRI+/bTHy5Fxm/JiruJjPS9TKNskZ9x6vaE+IPzyuQV94fkrBFD0JbQz/PpYj184+Hzzodinej2inV4e+0Wfr0YtlGzdSaaTvpI8Uu940UV99/kRHJLzL/xR1zliHzVK7Hyb2Bd4G+Me6fe++4LzL8jWU9LqY2UyDYzv/mBM+3z1lZ/Gmj1XCBJhRxsnrbQh5tw3xrmThxPfUltd82vSwBjI+EN/4szoozbd9CchBWF5HaNvarqiXjBP8jmgC15JJ+M4YykCr91j+6F+MWYTH3FT38+LfS79h7d17OHm8yX6V59bRO19KyP6adxRj50Rwg3GGuwZ46g7cCe9xOv9B/UianLYOEFf261b99im9rRnEa9blE+fOLfyPpr2RttHOET98WcD4qLvRkCx7777ZMsRe2dI+mHq7YI62aZ1m2xZUPb073Dx/h7/lJ/XVa75IZiijLwvZd5H/8K9rrGvcXfM2ehP4vImGyOpp/uumGdzTvk3aNTAwunYcVvra/bbr3+2XcKMtup5oGwYS+ijyY/Hw0tu72MvvfSSYuMs7C6/rGiMufmWm7P9FH5779bbwqBfpPyYL1GmtOEkA/KXvOalO/7pH3luYQ7MNeOvC825Jo39Y347x3rncyrso8ZOts1zzQ8hKPPO/fbbN84fmtr4vW889/sueCcd9AvUWcYm5icuWODZhYf6Qw45NNaFljYvop4hoIlaV1a3mI8Qpvcx9Be04x2jQAjBhMdHm6GMuKZ/dX9c0449P/T7zEHd32axbDinntMeySvthrbg4ZMe5l/e79WrV99ePrRv3yE7byK91K+ooWrhRQ0iyzPzc8JOvqS+6qqrjQHtLvnsRTp5gUiZ8izAXJW0MRfxuSnX9F/ev5PGRlGxAnueTbz9c82vZctW1h68T+XZm3GXe8l5JO2Ruk8fTb9CuryPJg64tGjeIqsYwFiO4Ivx0efj9F1woA3w0oayP+yww7MyBOKk3lN/T44vxHwOvXl8OR81OE3WErW/8y5zKejmyTE3tgwLdazYYExVKwIzVcHYAZp61jdRXbFdVCdG9RBVv/ffez/Eh0ZbuoB6GKqJqECi9oj6Waw4pk6F2hbXsWMy1THU9lCfR60zFo6p2aKSFjsgU61j+Q1qrLEymbocaon4iZXbVCRRF0P9ErU2VKlQgY8drKmKkX7UsuOE11StUOGMA5SpcKJ6FR8ULd5YyKbmST58bWysUKa6Fidkdq9m3H+mQ4f2Fl6UnOPF1NBQy0fdKz64mnpebDymIkn4qI+inomqK6pn8cHLVHVJB2rrcTJidqixffjhR6Y+ybpS8kaeuf9GVEPbKoYTJ7EWJ8ui4IX/2PhtWQjpQQUa7qinwoq8x7dQVlaosKIGGSe/VibwjYO3qZJSfqiqRWGBqfih7hwfjk3dlaUyqOJRNrgnTBhRBrXjuvPq1auZ2vX330+ze6hbsqyLpTWoub399lvmLr5ZMjaoVcaJtqk+EwbpI17yRPpgRFnCnPJnKSBLp1wFEgCwgw3lyr3YMRtvlhShog3v+GBrS50Ij/qGqjWq+ltssWXkPMziI17qAiwoP1T1CI94KUNU/KgL1CfKOE6arE4RD3UbDrGDsfuUE+7r1a0X9tl3H0s3SwZJI+5iJ2X5jw8WlkbCpUziw2J2PSdlg3vPO+eoTca3GKYaS75QBY+TZ1NPxX///fe3PS8oJ9osbkk/cVIOqKZSN8gjP/I1J6o4vjvkXVt6QD4wcItvAO34Xqx7e0RVXO6RV8oDVVjaHGXGfiQwRZWdOIkL9UryS7uLD6CWB9oydZl20anTtjGv24YPogrp+JgHwoYrKqqojtOnkDf8EgcGe9oLjDiHMXmmDrWNZdE95otlK6ga05/AinSRBsqLfsPTHScQ1k9R3rijLsSJn5UTeaDNUL/j5C1bj1EDR7WUOEkf+SSPpJEjeW7eIu5xsWRp7FtGWDugbGgr1Df6HPwSN+rOqHyiMkt8LDWi7pM/4sE9filz6hFcaN+woy3GiYkxQQ0WlVzaKCr4cZJo+SWdcMAPdZnyJHzKnHKAKfWdPpIjeaAOkif6DcqZ+k0fTTvEwJH6Tb2IQgHjMzKqw9aN8cObtoI6Mmn9Ki6TmjNntuWTpWgsF0EdljKjL6OPoW8g78RFuZA+8uPuaeuUG+0bd9QH+nb6BvLGvTei2jJ9PP0JfSZq+7R1OLOUi7QQLuUDU/pM8s6ST+oR6aKtxEm+pY180qfBDTVmwqc/IX+kkzTxo7xIB/khHuKYN29+bG8bmjuYxreOxhu/9MO0Y+xo15xT/tQx2g1tinKFEWVA/cKOMqGsOafsiI/2izvaP/kjz4vpo6P6MPzIDyxo+9wnPHhQlyhP4qN+k/8xsb189904W2ZD2WEof9LF8mr2tIuCNssz/GhPhEt5UOfoI4mT+kCZ0r7hFCdHVi/pb6hH1DN40d/Q1mlXtP9FixbaOAzT+OBqefSxgTpMmOSBNk7/BQvqKnUSRtQV5g20G9oLYyzxEydjAj9YUedhSTmRDtoE7Yp80mYoQ/of4iNtcGasYL5C30BfNyT2kfXiXmzklfDoTxgnyRPpIx6YEhZ1lTpFOWDgT5ikj/vMJUg7fQZlQV5IM+2UfNAHsHyONMGb+ko7Jx2knfzDgTiJG3aUM/0DbQN/xEdaaR//i/HuEPPpcw+YEj9tlrKibWOoI5Qx5REfom08pL6i9k46SR/jNW2SccX7VewJkzqCO+KODxxW76lXtAHCI+20QcIj3eSN+kB7oX7Dj7pO2kgreaJ+UQ7UQ+7R9qh/1Cn6VuoLS2O+/HJkbEN9rG3BmzzBlTLFP+VJ3YA/7ZBypTziA52lgfwTPumhDVAPaJOwxB3poL+gf6E9kz84UY9IE/Mi/FAn6OuJg/Jlzrc8zs/If9TSsrrD/I+46sb5QevWraz+0naYG1PHCY8yb9Zso+i+tZUrDJkvYMgv8ZD/l+OyhmYruJJv0kZ5wJJ+lf6a8sCO8qE8aZe0B9JM/0a5w4k0D49L2KZPn2ZcZv4w05biw4C6zH3cMd+EBXXLxxf6A/LEcwFsaWfEzdLBGjVrWN9DeumvfCzEPW2Xekp5U6+pH/TBLN8gD5nM8pj/1y1c3GK4T3roo19/43XbWoB79BnkmXRR77hPGx8b+zni4Bp/lCf118c9+OCG+kF5MaehfuKWOkRbpM77PJow8UM9wR9cxo0dF0aNHmXuccc98sQ9+mQMSz+oi5QtdRwepAOGlB3c6KO9ntI30c9QViwFpI5gcEu6KE/aEm2D/HLONhfsjUn9qBPjqBP7aMqetkR6iJc5D2kkf9QF+jPGZeKn/2nevEVMY9FSSsoVrvh3/qSPvoh71Hl4kIdXXn0lLnfpYm2EdFJXMNRnnk3oI2BLfih7mNocNPbtPk+DG30B7Zp4qM+kj3oxKd5bGuuep5dwaRPkwZlS52gr9PVjY9kw9lOPaHOcU77EAdeDDjo4tu8GlkbSQx3xPpqygg+sqOv0CzDlnHGP+k06KE+YUhb4oU8gX2yT8XYsdxhRjpQXYxXnjGUwhSdh4Id4uEf4PB9QLyjvN+IchH7I+2jKCPf00zClHKjHlD3jBvakmzZC2IxF1FXSzryG/WeaNm1iccGWcsUt81K40TZhQ7rpi0gXfSb1hfBJE+mmP2QeQ5mSH7hRByg34iJM+hrsp02fZsuwFi5cZHNIwmD+QzjUHfofyoQ+mnwwv6fMCIP4jz3uWHuWoqCo+8SD+2HDPozzyL42jlBX4IJhLPXnCMqcds9cgL6BMZOyIF5YsrXD+FiG7eMYRPnTB9PeWYpKH4BhHrRlbMf4h28+TUEFO54h1sZFiZfli4rgAo18ZZROfYO4Zr88hkHfC7g8/twtecX/moThYeXjmM1flGsuj3xyVbSsmxwJKO1eDudrnZWnnyMmVzl5fU0n3v2m7fN9XVJ6Sot3dfyUFl5Z7pXGtCz+y+Nmdctidf152krzvzrMSwvP46yoo8fFEZOr7rubiopzTcMpjenakFZPQ2lM15RBef17msrrb3Xce77xm6s+rU6Ya+KnkHlfk3SWxe/q1P3S/JQlzvK4cdYc+eWaS5QWnvsvzU363ur4SYdRUdeeFo6Y8tR/91tRaSlLOMTJb20up3xyIWxMecqpLFxLc1NSfkqyLy2sstwrLVz6BvJeyPyXJc3uxtPOkV+ueupu3E/yWNq9pLuKPC+tv81XelYnXPzwy8W0InmUJazSmJXFf3nckOekqei6n6ssomZRdt/cqNVm+80hzMvlNpm2ijivURGBlDeMZKXiDTESQSRf3uEkw6MAHIQXjhdK8trdJP3+dL+ahZG85+Em7fyce34/HZe74ehu3M7dcu159DRg5+6TR+zTaU/7SbrJdY/7SZN04/aeNr/n1yEKJ6tFoVfanmt34+dJN56HksJ3e44eDucelp9zTIeFHSbtr8i2uPuk3+S5u/Vj8h7n/DB+TOYNe64pw6R98tzdcMSkwymyLfrv95J2nHt4SXvcJu3dL3bJ9OAn7dbtOOKe+2k/aTdcJ00yPj/nfjJNXPs9t/frXPfcztPkR+zT/v3a/bgbws91z+39iHtM+rrI9qd0J+9zjvHw/V7a3sPgmL7n19xLt32/R/ic+xG36Tixc5P053Z+9Ht+zdHDStpx7m79vl/70e3dLdfcS9qnw/TrZBhpP+lrD59jrrDT7pNh52LqYeTy5/c8Tq49vHT8Sf9+7m6T4eAPk+ue2/kx6Q87jz9pXxRa7v9JPz4u5grb0+Phc+3nHobHUJJ/D8PduX+uc6U3HQ7XbpcMw8+552HmCs/d+TEZVtK92+eyc79+rzS37sb9cEy75zqXu6Qf94e7pPuSwkrbJ8NK3iM8r++48XOPx/35tR+x5xyDHz83i/gvGYfb+TF5L3nu95NH7ifDdvccc93z9Lkfd+/2ufwQn7tPx821+0mGlXSXPk+6T4br9kn3pYWZvse1h5G+R5h+z8N3N1x7/v087SaZzvQ99+Ph5XLrfvzobjnycz9u7+nJZU8YST/JMN292/nR4/Frju42HZZfc8T4tZ9zTPt1t26PGze57rmdH5P+sOPajx5OScdkGEk/SfukX7d3O48r6Zd77i6ZNveTvpe+dne5wnG33Ev2J+6H+56mXHG7Oz96eGm3pdmn3SbDSt7zMDjy83tuz3XaPukmeY84kv48Tj/6Pa49XD93N350t8m43G2aadIt5+4H9yVdJ/14nO6eo6fPj+lw0n7ScXpYaX9+7cdkOCWdu1s/etgck/G6vafZ7+OvpDEq7R8/GPxg0mGZZeJf0h3WXLudO0vGwT0PM2nvftN2uew9DNySLzR80OTB8NEDBDpoKnEshCmoxo7DQ6Uprru1LwyRSdTEUOUtpASvEHDX5ji8LNbmNOYzbet7/vPBVkzzQVVhVgUCqvtVoZSUxnwQWN/r/vqe/3zUKYW5/hJQe6r4sq8qTPOVznyFW1JJsYyMZbO//OWv4pLB0bbtB19YY5lWIdJSvvVJJeWinPZIs6ZPm26+4gZQtp6Oi7RUrZzBynk5CKzvrNf3/JejqpTZqZiWGZUcrmMEVPfXsQJVdspMYH2v++t7/stcUeRQBMpAQO2pDJDK6aSqMM1XOvMVbq5iQHCDZg6aOwh1MB06bGb7AeVynw+7ShHssJnR5198bvlBPamQ0PMBUWGKgAiIgAiIgAiIgAiIgAiIgAiIgAisfwSQZ6C8goAnfr3MAGy55Ra2gT4XhZB3VIpgh92kO8WvQGBuu/VW2/3bLvRPBERABERABERABERABERABERABERABKoQAb60xpf9+KIXhi8H8qWyQplKEezw+Tg+4Yb5U/zsefv27e28EJIsi0j/REAEREAEREAEREAEREAEREAEREAERGANCaCpwzIsNk++/vrr48ehNrXPs0+dOtVC5n6+TaUIdlq3bh2/G9/P8sZXsb777ruCZTjfQBW+CIiACIiACIiACIiACIiACIiACIjA+kHAFVT4KNSIESNCnz5FH4Zy+0JQqBTBzo8//himTJli+bvjjjvCmDFj7LwQkqxCQFUcIiACIiACIiACIiACIiACIiACIiAC6w+B+vXrh549e4b7778/bLTRRqFJkyYFy3ylCHa++eab8Mwzz2QzWbt2bTsvpEQrG7lOREAEREAEREAEREAEREAEREAEREAERGANCCxfvjxMmzbNQthyyy3tS1korxRCzlFjDdJdbq+eKXaM3nfffcOkiZPCPvvuEzp16lTusORBBERABERABERABERABERABERABERABCqLgMs4WJX0/PODwujRo0PLli1NW2fhwoWhTp069rWsfAt3Cqqx45npHL+IhYrS2DFjw/gJ422TocoqCMUrAiIgAiIgAiIgAiIgAiIgAiIgAiIgAuUl4DIOBDg77tjDvE+ePDl88MEHYcmSJeUNbrXdF1Sw46lERemdd94Jc+fPDaNHjQ5cy4iACIiACIiACKybBHibxU9GBERABERABERABNY1Asxx+CpW3759w9FHH23Z22WXXUKDBg0Koq1DhJUi2GGPnVdeecUy/M9//tM+d+4qTGapfyIgAiIgAiIgAusEAR/feaPFixwJeNaJYlUmREAEREAEREAEVhBwrZ33338/PPLII2Y7d+7csGzZsoLsr0OElSLYqV69+goEMQFRsuWTvqylTkRABERABERABApGgHHYfxUZqY/vrDHnx5jP5Mfj4lges7r+yhNHedyWNz3lzW950lJet8m0l3Re3jDlXgREQAREQATWRwI+vm+33Xbh0EMPNQRTp04tmFCHCCtFsNOqVatw6CFFGT7m2GPDyJEjLfMOxC70TwREQAREQAREoCAEELb4r6IiZEwnTLR0Bg4cGK699k/h3XffDZMmTcrGxf3yGE9jef2VJ47yuC1veioz3ek5VjLtJZ3DAn9pv+VhJLciIAIiIAIisK4TYBxlrBw+fHh4+umnLbu77757VomlEPmvlK9isRTr6WeKMnzcsceETTbZpBB5VRwiIAIiIAIiIAI5CMybN8/UhdGorVu3bkhq1uZwXi6r7777Lpx99tnm55pr/hAOPPDAsHvv3mH3PfYI22+/vcVX1gCfe+45Ew7169cv9I5h1KpVq6xe8+KOr3zCrmbNmmHDDTe0CVxJEfkytIpkmysuJpZJAZJfJ+34cseCBQuK8UsKd9CsIp01atQoFlau+GQnAiIgAiIgAiIQbKNk5gQ77rhjGDZsmO0pzEejGjVqZEKf5DicD14bxAG/fHrQa5AKJjVMFh5++OFwbNTU2WKLLexzYLzB4ytZPvlYgyjkVQREQAREQATWeQLJoXt1Jwo+5iKcOOWUU2xsPuSQQ8Lf//730L59+zUekz18Jjc77bRTzjIZFr8Y0SNOgHDr7pMOyZvbjx8/Pmy99VZRILEw9N1zz/DIo4+GjTbaKHs/6S/f5z6fef75501QdcQRR4TbbrstNG3atMT0sO7+7bffNmHWrrvuutobKsID40fOXSjDedI4O+woZ9whDONLHTvvvHPo1atXWLZ0aagThXl16tYJ9erWswnoxhtvbGybN28emjVrFjp16mR1Ihm2zkVABERABERABIoI+HjLSxPmA7/85S9t3GTcb9OmTYlzg4rkV1CNHZ987hknZL/61a/CjTfeaHnxyYkDqcgMKiwREAEREAERWJcIpMdKhAw+vvrR8+vjK9d+Dzu3x+7HBT+GKVOmmJcvv/zS9sLhIhmu3Uz84yXNqozH17Vr14BQ5uOPPw73339/+N///he+/vpr877FllvaEbfuPhluMg0PP/KwCXW4f8aZZ1aaUCeZPjRfMGglkda08bJi80SEKZdccok5+fbbb8ss2EmWl+9RRCC5eOHWmTnTiRMnhnvvvdfKGAFet27dwtIozMEMGTLEjqv6xyT1jDPOMGeep1X50X0REAEREAERWF8IMOYytj722GMm1Kldq3a44847QuvWrQ1BrjG7otkUXLDDhIA3QKhRI9i59tprA3vuYAqR4YoGqPBEQAREQAREoJAEGCvnz58f+NoC2hQsA0qa5IN3rnEVu6R9nVp1ssuhGI/5NCemopYMsZyHt1X89ttvvzBhwoTw1ltvmXYLy5cwixcvDpMnT7alP2iU1KlTJ9SvXz+7tGnEiBHhkl8XCUX4fOjee+9t/vwfeXaTzJvblfXo4ZQ3DNy731xxLVmyJHz//fd2i8+g1qtXz85XFY+XZdIdat4IlNDAQWCEIGf27NnGlY0aR48eHbbZZptw8sknWxyzZs0KV1xxhZ2jkYVBY/qFQS+EWbNnmV/CIkzSSBhTYllMiAIhBEnsg9i4cWPzx79kWrKWOhEBERABERCB9ZSAj9WM9Z988olRWLR4UVgYNYwLOWYWVLDjmZ41c2aYtmKCw/46LVu2NACFzPh6Wu+UbREQAREQgSpMgId4HrbRtNh3333DX//619A+LpvijRCaMQhFkmPp9OnTAxobLBHCDX6ZdPDwzphMeD/88INpnIAF4cqzzz5rbnnz9FNYG0S/RRshswePLyUqK0pPN+nbbLPN7Idf0oAhXvLBfIBlWx06dAgdortW8RrB1csvv2zu+Hdm1NYhPxhPnx/Ncg3+JcPxNJcWnKcfAYmf53IPS7SWMA0bNiy2t00u99gRHumhDN977z17E8g5gpbPPvssvPTSSyV5DT/72c/CiSeemN0nxx26EJC5137993Pr7BGBoQuNYH7qqafaverVCzpdzKZHJyIgAiIgAiKwthPwuQNjbIsWLbLJ/fOf/2zLnlne7GN69mYeTiplpP4mqiCfMmCAZef000+3SRyfBitEhvPAUEGKgAiIgAiIQN4JMEYimJkzZ46p+hLhRRddlI2X8XSfffYJe8RNidl7BrfsaXfeeefZXir/+Mc/Qvfu3W0PHZbmJE2DBg1NmMOSrLPOOit5K+f5uHHjSl1KRFqThklP2i5537VZEPA888wzyVvZcwRTCKnY1+aTuJyrVpxAobGElhHCok3btg0bRi0ftEvIe1mMzzvY64+42XcGLaJVheF58eOcWXOy+XM74vfw0awhfAxhI+DC+H27SP3ze+T54IMPTt0t+bJx4ya2Jw5CGoRIyfT40jGEVj4R9ZC4RkuKH8aFZ5zXqVObQ6npNQf6JwIiIAIiIALrIQHGWjSU+SgE5qSTTrIlzMxTMOkx1ywr+F+lCHaQZN10003hqquuss2FUBnGFCLDFcxPwYmACIiACIhAQQkwefAlzMmI77zzzsDvgQceCMcdd5xpXrCECYOGDw/zGH+4t4sV/+bOnROXds1JWq10vmXcD2fUqFGm6bGqZVplHc9d6IAGCdpHfCaUZVrsWYNBQIUghOVECDgwjz/+uB1z/WOZ01133WXCCcIuLR1+n7BvvfXWcN9991mQaEKhqbJ9fOG0eVyy5Fouyfg8/36cOrVoGRlukkIljx93Lrwiry48SbpNhs+5+0WLqX///uGFF14o5oQvbbSNwqwePXrYRJKvbqBNBTPqR6440M7ClBSvM0EQhVaXGw/L77u9jiIgAiIgAiIgAj8R2HrrbeyrWDNmzKiwJe0/hV76WaUIdnhThToxEww+fc4ks1CfASsdh+6KgAiIgAiIwNpJgAd9HqwZL9kz5YQTTrBlU0OHDrVlPizXwaCVg0EQwpIdzGabbW7aG5zzBaeOHTuu0LjhIZ9lVtVMkLAB5xsUnfvDP4KNmTNnRYHR/Xi3+7mEHf7QT7xoCqEtwpsqVJARNHBEQODCEMJy4UW7du3C+eefb/sGsd8LQijmCAhbrr/+ehNWNGnSJOy+++6m+cJGxEmDxg4bEhOnh5m8n+vc08vky4U6pIOwX3zxxdAtLm17MwqZyCtuMYRNPE888YTlia9dYJbH22gSIYTBTe3atU0rh7d3aACxHxI/DPknjwsXLjQ37CeUK81uhyDo5ptvtqVY7H9EWigb5lL4RZjjZWURrPjngjwPB+sZkSnLwkiX5z/px8+5h8DLTa7w/Z6OIiACIiACIiACRQR++GGGzWGYE/DZc16+FGoMrRTBDurBTz31lOX+sssuC3369DH1Z1UIERABERABERCBkgnwkM5DNw/1aNDwhUk2HmZDYr40xUM+Qg4MYy1LjDANGmyYFewcddRRZkc4GD9ynhQCeFwcWUb09ttvhU8//dQEFQgU0oZwcItmysUXX5y+HY455phwyy23mLDH3bojrhE2ILxxgwDrq6+/skteBqGpg+bKpEmTLI6Zcb8+Nir84jii23AAAEAASURBVIsvspsDIzwq6wTK84oWMdow7CnjX+skUpaM+ybHniaOxOdft+IaYQtCG9+sGLukIV/LY/4yUQsGQxxPPvlkeOedd8INN9xgS+UQBKWZJMPYfPPNk5d2TrmjVYOgiHyXJKxJ8mCPw6Rgh4CIN2ngglAoqdnlrJLudC4CIiACIiACIlBEwMfJjz76KPDDsCqJsblQpnAxJXKEiq9P3jbddNNiE8mEM52KgAiIgAiIgAikCDB58IdxzhHy5NqQmAd/N+yXgqCkyPAg/9OXsXwy4m5LOro7tG4QIJVkXJunZcsWUSBU9Bl13CL8YFlVLpPME3lDGDF48ODwzNNF++0ceOCB9jVNBC180Ymfm6222ior2CGfSY0gd5PrmMwPX+vq3bt3+MUvfhE/qb7APsnet29fS0da4OKaMOwNyNI08sXEDYFJLuP2pAt2COH4YchnWSZ9Xt5+xB+fVEVri42s77777rD11ltbmJ4vd0v4m2y8Sfh+2vcB7SS3d4GPuzfPK/5Rp5ajhrTCeJn6tY4iIAIiIAIiIAI/EWBsZTzl4wXMC3jB9b+4HyBfo+RlmN//yUfFn1WKYIdJExs0Yi6Kbxu7dOlS8TlTiCIgAiIgAiKwjhJIPoz7g7pPGvzISxQ3aHS4wGPw4Bdt6Vb7+BWq5s2bmwYO4XEfIQAP8WiQILxJPtC7f+7lEka4oGDbbbc1TRKWLE2YMDHM/3FemD1rtn3pysNIpt/TiB1pJxw0dG6//Xa/Fc455xwTCiFUcb+cE15Ss4T9ZXKlLRtQCSeEhdAFLSiMb37IucfHOWavvfYKY8aMsbQ++uijAc1jhDecI1giPbDn50KdYcOG2R5CbHyNZg9hoNnEZ9vJg5dZUQwr//c0+BEXvhkzWlloL6WNu0VIs0PXHewrWp9//rktM6M+ULYIyphwermQDs5ZKjZ16k9CuVwaWun4dC0CIiACIiAC6ysBxlzmEl9++WUYPXp0EYYNil7gFIpJpQh2WHPPpAm18eHxs6sIepgoyoiACIiACIiACJSPgD/A+5GHc4wLFThv06aNCUw4f/jhR8K9997D6UqmR4/uoX37DoG9Znj4Z78ehBCE6RvvLosTFxdEeJzJgBDMsC8Mv9U1LIvyz3nz2W60aTDE53G6IGn27NnZaEg39z192RurOCEs/Lg/jyOXN4Qh7aNQDOPL3jhHw8e/fsF10jDHYXNoDNpBLEtLmtLiS7or6TxZ1mk3tWLc/DDDhn0QDjvslbSTnNdefuwR4JpWa5rOnBHJUgREQAREQATWAQIIdtijjw8yYJpv0jz7gqwQ42elCHZ4E+Rfh2DS6GvYC5HhdaDOKAsiIAIiIALrKQEEDyWZ9BiafGHC5n2ufdOp07ahVdzkd9KKz28nw/vww48CPzd/iXvAINghLJb68MWqraJWiwtV3F36mE6nX5NGT6cLUdyvX6OJct1119ncAO0XPuOONo3fx72fc/SvZWHP5skYv28XZfyXTFtpXgjbtYWSWlG+9A0754NbzqdNm5YNskaNmnZOGOWJMxtAPMGfx4c9GzFjiC9t6kdB1KFRFXx6TMP777+fvl3itc/T+vXrl/0Km5ddiZ50QwREQAREQATWQwKMv2gM9+zZ03LP5sn777+/nXOvEONnpQh2eAvE2yomiHwtgsmNjAiIgAiIgAiIQOkEyjIxcKECe8Cw2TEbDCc332UfmcMPP9y+esQ6cIQCuGGz5Xnz5tkRgQqfHO8XhToYNFGuvvrqcMEFFwQ2G16VSabThRvuhzEfoUR6eY/7QVuHdemYiy66qNSPK6Cp4ku7cc+yI0wuAYfdqIB/pNPTmgzO7ZL33S65XIx5DybpLhlO8twngx5O+p5fu4DJy97t8Q/nAXEjaDSFKFPKGPeUQ5KTx0EY/HxZHlpQcPW0eNg6ioAIiIAIiIAIFBFgDPUXNtiwHGvEiBGBfQCTL9ryyatSBDtMJFmGhTn11FNtx2ikW5o05LOoFbYIiIAIiEBVJ+CaH755MROJ5EN4Mn+4QbiTNnzFid+qDMIXF5Tglk958yuvcYEBG/cOGTLEvj7F8p6TTjopG5SP/0yELr/8N1GoUD0uJVsWWIbFhIjJUlpogWcEO3wZyo0LOHzPGLcvxDEpJEnHx5JzNw0b/sTe8+33kke/x3xp4MCB9sl3t0P7ipdjbjhHgEO5soQOzSWufTIJu9atW9vP/ZTn6PGWx4/cioAIiIAIiMD6QMDHSF6Q3XvvvZZlXoRhvvnmG1u27W7MMk//KkWww2SRTRUx5557bpne/uUp/wpWBERABERABKoMgfvvv98+cV6058wGYeNNNgp169S1PWgQgrC0OTl58LdHTDbQzGGvFN9cmM9to0nie6kgDOEePwQ6/BAg8ENggHDAw3NhTVnAsRHym1HwcO2114aPV3wCFH877bSTvdjxMLFDSDNp0kROw0033ZT9uEIuoQ5uEOT4Uiw2Pv7b3/5mGj677bZb6NSpU05hEP7cwIpf0nje/Ji8x3navd/3fW64T57ckHaWoGN4c+dfJyspfPdHOLhBmPfnP//ZrYsd60Xh3YJYrrDlh+natWsYPnx4ePbZZwNfE6Psx44da6w8To78SBtHL3OEQQgEqUdJ4Zj7Kxa5LkRABERABERABGwcBQNzJQQ6kyZNCp/+79Mwe85s20uYez6mc54vUymCHSYLPrFh4uhqyfnKpMIVAREQAREQgapKwCcDs2bNymppvP3228WygzZGWviBP+xYqoTAA0HOP/7xj8B+OwghHn744fDPf/6zWDh+Ub9B/dB5286hQ4cO9qDPOvFDDz3UBACEWx7D16L4qlXSbB0FHMn0uuCgV69epr6MBkr//v3Ni+c/6d/PuedaTHx6nB9vy/iiVi5tJffnR+L1uN3OjyXFm/STS/iRtPOwPA7KiS93YZyj33O36SPaNwhrKAu+qsVm0QhqyPePURMIYYzvsYNfhDoYFyYxwezcubPZlfSPySh7HrLJNl9K48cXvghjm222sY2hS+JRUpiyFwEREAEREIH1hYCPkaxCYrk78zResPClUExyzpMvJpUi2GFi8kn8GhZmg2pFb4zylUGFKwIiIAIiIALrCgGEHa1atbLPbfMJbbRhMB236WgP+D6xwM7PGXOvv/56rLIfLmCCwf2SzPy588PQoUPth5sfF/xoghbX9inJX9Le4/cvWnHv0ksvNcFSnz59sgKO9GSH/YCSewLlEny4HS+GEE6xKTCb/bKHDNcdO3a0pKA5kw7f04X78ePHmwCD8PghlGH5EsIUX8aUzBPnCMXQPEaTiaXlbsaNG2d2LmRxvmgVTZgwwZyhIYXQirjY62ZmFNbt0KVL2HPPPT2Y7NHTzaSQJWwYwkTAR7nfeOONJsQiPgRnCMVY8oUb7Hwyyf5JpRm0c8jHG2+8kdPZZZddaoKdnDdlKQIiIAIiIAIikCXACxGfG8yN8y/mC8wnfO6RdZiHk0oR7DCZYTMhzORJk7MqSnnIn4IUAREQAREQgSpNwIUYLKM644wzbGnNzJkzbRkVD+08xJe29w3+69atE8fahVntFIQGl1xySTj55JNNAwStHpY0Iezgs+aEj0YI2h4ILJYsXlJseVF5gCJk+SguwUKzhOVSCERKMkx82DgZzRvyxJKq0gx5Q6OEHwahx4UXXmj7zHDtwhHO0+aDDz4IBx10UNo6HHDAAaFbt252ZLmY8yfsQYMGmZAGAQpzGfKFQfuYPYMQormwLR0wQiiEZUcddVSxW2wQnUuw444QNvmeStghiEG4l/zUOl8uQ6Mql0FLCMEQQjmETEw4yQvL3u65557w8ccf2z20sppFbaKFMW8Ir8g3c7WOHYveNuYKW3YiIAIiIAIiIAI/Efjss8/C73//e7M47vjjw5dxPsEcZZ0V7KDyy2QNtXAmLKVNvH7CpDMREAEREAERWL8JMDHg09/80qakScPy+DCPUAeDoGbatOlxgrHc9tvha1e8XeKBH8EDD/M81DMus9kxX8K6++67oxBjvk1K0nGWdu0CEQQKCErc+P4zfh970k6cpOPJJ58M11xzjX3FieViLN3mftq4/+Q9hF/8MLl4uB3xsKFh0tSsWSt+HWxx4BOl/FjKtfPOO2fDqVa9WnjwoQfD8889n/RmghYY+t6BxW4mLkrSnGFOtCpDuvn5fAlhzOuvv571xj46aYN7DPx23XXX9G0TEPLVNMKizM8//3zbqwmtIti6f9dcct4rBSQLERABERABERABI8BS5j2jVvLSOM+47777Al+WTI7f+cRUKRo7vD3iLRiCHdaal/b2Lp+ZV9giIAIiIAIiUJUIJB+4/cGb9GNf0oP38hUP+Hwt6fTTT4+u+RU3vE168cUXQ9u2bbM3EMiwzwpm6dIl2Qf9rINynLgwB8GECyeS3j3txOnLsHzJEYIJv5/0wzkMkvfSTNLu3S3Hvn37hqeeeso0cNCkeTMuRZozb25o2rhpGDN2TNhhhx3Mu8fRsEHD0HOXnibYYUkcwjW0nN577z1zd+aZZ4b27dubdo0L3xAy4YaNjceMGROOOOKIwOfm0cAhr/x8z510Wv3a4yfNaFQ9+eRT4ayzfmG3EcwhgGMdPxpRbITNnIp51qabbmpu8M8vzZ004t8NAibfNNvtdBQBERABERABEVg1AZ9fmOZz1HrmAw4jR460sRlhj4/lqw5p9V1UimCHTf9ee/01SzXr4VFnZsIpIwIiIAIiIAIiUDoBnzz4Edf+8J60S4fiwpW0PddMPtA6waC9gTYtWi086GMyia88mUU5/7lQwZeOkRa0TPihIcLSJn4sK/v88y8sdPbNufPOO23TYNs7JvpZvjwKKeIfy4lY0sQ+MsnJUmn5TyaZ9KCRw4/8DhgwwJacsYHw99O/N6cIXdLmrLPOCqeddpoJSRCMPP7448UEO13ifjlww6+nhU+4o4GE6R41l/r165cOtsTrZN7gwfI5NmTcNG5yPDEuZUeoQxk98sgj9vOA+IoW+xlhSAc/NHNYflW7dq2Yvpq2tI4JqBu0uagDlIGXF8IivXxzQjqKgAiIgAiIwMoEfKxmPx0+4MCScsbTBx980JY0r9OCHd7CfTK8aPNk3ha52vTKmGQjAiIgAiIgAiKQiwATCYw/uOdyg50/pCMEYP8ZPouOnS8NQsjCyxXfs8UFGrj58ccFFmy1KOhZE0MchPf555/bF55Yjo2QgS88JYULHocLRkr6zDfudtlll5UEO+6/LEf48SMufsmvS6FZ40ukXEBDmK7B5OEnr9HCIY/8MJ5n9iziJRam2cYbhWXLl4VqG/y0eXVJ5ecTRY5PPPFEOPLIIy0M/o2PmzE326hZmDVzVja+7M140qJFC7v0MEjLLbfcEgYOHJh0ZnnewNKyPJx99tmm6YOgiM2jh74/NAx5d4htRO15KeZZFyIgAiIgAiIgAtkXOYyfxx57bLjppptMvvHhhx9mP+bgc4N84lr5dVQ+Y1sRNmrWhxxySHjmmWfss5xs0NikSZMCxKwoREAEREAERKDqE0g/aLNfDBokPND7w7znEu0bN5MnTw5ff/21LQVCoMC9GvHHCxe0duw6CjnYoJcNlEeM+NS8Vk9ooHhYq3NEOwbDUuzSDGlD8MSSIgQspIf8sd8LApj3333X9o4pLYxV3UsLVNgY2Q0bCbNEKs2Sawz8k1yxSwrKkhM4zzNu2rRuE6pXKyoP4i/JeLxoKvGVr1//+tehTsz7wvgGkM2dr7zyyvDSSy+F3/72t6Yh9K9//SvsvffetqwMDaE+cX1/0hAXGy5jmIP5/kJo58ATQ93glzSuxZW007kIiIAIiIAIiEBuArx0+u9//xsOPvjgcMihh4SXX3q5YC9IKkWww5sxNmnEsHM0E0oZERABERABERCBshFAcIAggTGUCcRVV10Vrv7D1eG3V/zWNDhcMEBoPLizee67URiSXrKzqtj8a1u1SvmS1arC4L4LMVBHvvnmm7MbNWPPGy7X0EF4w540RXsBhXDCCSeEU045xYQ4aMTg1sNjiRD5TApR7OZq/FsWBTWwdJPcn8btOHo+PE7fWDiXG7dzgQ/XCKowyfIxixL+IXhhM2kMQp1b/nlLOPaYY01zaPjw4VlfaFttscUW9ttjjz2y6fT0ckQIhMYWGkT8WAZPGCzvwvCFsH322SfUqBm/nrV0mS1RY88ejIdjF/onAiIgAiIgAiKQkwB79zHPwfACyOcJhRhHCyrY8Qyh8s2GQhhfV895WSc6uJURAREQAREQgfWRANoiX3zxRXjsscfCH/7whyyCK39/ZThg/wMC+8RgfMxFUwMtDwQ75TWuweHLjMrr392TFsZ4BCbnnnuuW+c8TojLjJKmQ4cO2YlR0t7PCRfj+XX7shx93vFN1HL5KKpMY1gmhpAE4wIcu4j/YO+G+PwlFXaeDr/vR/bccePLuzxet08fPS9oMz/00EO2Zv/AAw8s9nUxysSNx5HW5PL7HBHw8Utu1sxm2S7Y2X777QMbQOfaU8fTkwxP5yIgAiIgAiIgAj8RYCweNWpU9quVPz/959kXOj+5yt9ZQQU7PpH56KOPwn/ixkIYNkbccccd7VwTB8OgfyIgAiIgAiKwEgEfQ9ls+IYbbgj/+c9/Ag/jfLIaw5eXXCPEPeMH4QSfsj755JPD+PHjAx8wmDZ9Wli8aHFgo78l8YfGCmMwP9yjQYN2TP36G8Z14o1C586dbTkU4a7uWI0/0pNcxoQQ59Zbb7WXPaxLx7iQgvMRI0aYZglvvLDn7RdpvuH660PzuOzssMMOy37Zyfngr6zG/Xz11Vfhwzg3QQg2ffr0cN1114U2cYNivuBJ3hGiIJRJL79KCnZKWraE1o2bZN7cblVHPpX6m9/8xsoEty68YR8cNy6MKW/ZuD/CYa8jlo0l7Tx8HUVABERABERABHIT8LkE8xOfCzBvePTRR23PHf/aZ27fFWdbKYKdyfHLCyPjJKpazeq21ruQKkoVh04hiYAIiIAIiEDhCLhgBGECmhUIdhDqXHTRRbaxLi9JEMr4BIOU+YM+fvgh+GH9d2UYTxfCEb6GNXjwYFtCxhIo9gYiXWjnIFTq2rWrLRP65JP/mbAhmRc+y/7b3/3OsoA2y69+9avA8iPy53GUNX/Oi0+RexzsNcQvafbaa6/ws5/9zARQfH6ddCLo2XLLLcMrr7xiwifsMJ4GZ4+GMnsKIjTx/QT9XjKOks4JDyYcMe43KdghH6syLL9iwolwieVhlIPvtYNfBH5ogqFVTRzwJK9lCXtVceu+CIiACIiACKyrBHxcRpjTq1cvyyarkng55S90fG6QTwYFFex4preNk5yDDjo4PPvsf8Oee+4Z+ITnzjvvnJ0M5TPDClsEREAEREAEqioBH0cR4rC0CoEIP1+Wk5448PYILR20RpYsXZLdOwUhA/uo4H55ZlnUAin6QtSyZWwKXM20NhAmEC5frkQggSAhrbFSHo6e9qFDh4bbb7893H333VnvU6ZMsc+NIxypGeNtF5cIsf/LpEkTiy1/wkNyOdSbb7wRXnvttXD88cfbV53YSyjNIBtJ6sQ1X1hudscdd9hd0sikbMiQIVnXMHj11VdNgOOWfPacfW0Q7CCQQhjixgUhhEVa0LjhlzTOImlX0rmH434IE5P8IpdvgJwOw1nwBTI0ur799tsoqNkgzJkz14RRc+bMsfrDxHP4x8Pti2mEy48yR1uJpXMw8LDScehaBERABERABESgSOPYv4KJlg577fj473ODfHIqqGDHM4J6M2+wEOzwlo03QjIiIAIiIAIiIAJlI8BymZ49e2Ydu5Ai+fDPOcIRBA8tWrYwjZGZP8zMvj3Kei7lBIEBy5MQBD377LO29Ku8D/jufty4caaW7Hu6eLR//etfw+GHH56d/NSMS8A2aV60aa+7SR75qiaaJXfddVfAL+aBBx4IxxxzTNLZKs+dFV//8o2TWfJEWgifZWK8bWPZW9r8+9//zlqxZ832XbYP/fruFXr33s32EWLvGiZxxEH+nYHHmfVcxpNc/hAqvREFWwjgWJKHyeUOewQ7fH51VWb6jOkrOUE7zAWHK92UhQiIgAiIgAiIgBHg5RdLxGfMmBEuvvhi09Zl30M+RODzgHyiqhTBDpKs11571fJ13HHHha222srOS5qQ5BOAwhYBERABERCBqkiASYKbkt4E+Vcnp0ye4k7LdUTTBy0PzNy5c8vlN+144MCB4eqrr85a88luhDHbbLNN1o4TNITatv1Jw8W/KpWcI3Ts2DH88Y9/DKfEL2bx1SjyzxedymMID4YffPBB1hsaP3y5ix+GJWNo58ARLR40dybF5eRoQfnG0uzJ89qrr9kPPyeddJLtH0iafCKXTDtu1sR4WHwCnpdjZTHt27cPjz/+uKWZPZUWxZ9pbUVNnaSaOJNSfiyRZ4+lrbfeOivU8XjLEp/ciIAIiIAIiMD6RMDHe5Zp+zYzvFQp5NhZKYIdMowKM5Op559/PvTv39/ecDmQ9akSKK8iIAIiIAIisDoEyjJZYCnNLbfckn14R7OHsTZp0tfc87D9yMO+fykq6bc850ceeWT4+9/+HgacOsA+Y84+OkmBFMvGpk2bZml1YQPh81nutCEfaBORP4QP5CH5KfS0+5KuyR/756AuzfIjBEYYwsfw+XWWh2HQiuEz7KSTF1TsScOGw6QPwQ8bMD/44IP2VS20aDDOzy7y8M/LrqR43J5ldOwRBFf348dcycIfP8pdRgREQAREQAREoHQCPt4+99xz4bzzzjPHe++9d3bZtN8vPZQ1u1spgh02E5o9e7alvGN8UycV3zUrRPkWAREQAREQgSQBn0CwWfI555yTvLXG5x52WQNy9yzBHvbhMPvalI/7CBf4IeBBUIKQBsOSbX4sh/L5QjI+14bB75p+xSnXJ9hd4OTpIw+uzeICJYRKbnCHkOfyyy+3PWs8z34/X8fyxiNBTb5KQuGKgAiIgAiIQLBlWHDo27dv9qudheKy6s8o5CElqDYvWrzIQm4UVa5dXSkPUSlIERABERABEVivCbhwoiKOawqSfWEQ6rjmEIIJF05g369fP4sCgQ4/DJs+5zL4Swp4crkpi12SS9q9x8Ex6S59zn2WbyHsYc+dtdWk072q67U1H0qXCIiACIiACKxNBBhPMbvttputRuIlEF/E5OMQGL9vF3n6VykaO7yF69a1m61HZ6NC1sWzsZCMCIiACIiACIhAxRJA6LC2GJ/YuEYM6fL0oTnDl7LQ3EHww9IqPrntS6HcXTovJdmn3ZV0XVb/q3LnQhLcrcptSWnJt/3amq5851vhi4AIiIAIiEC+CDD+M74uWrTI9rN74YUXLKr999/fPnCQr3jT4VaKYGfkyJHhL3/5i30NCxXrH374wdLlUNKJ1LUIiIAIiIAIiEDVJ7AqwQJfk+JXFQ15W1X+qmK+lGYREAEREAEREIFVE+ClFB9UcMM+wq7FW4j5QUEFOy644dOiGIQ6fD0C1WxMITJsEemfCIiACIiACIjAWkfAtV48YT4v8KPb6ygCIiACIiACIiACawMBn6OwpLxHjx7ZJLFvYCH3tivoHjue6SZNmoQBAwaEenXrmRSLaxkREAEREAEREIH1mwDzBJZp+Y9rnzus32SUexEQAREQAREQgbWVAC+mMHvssUdgCRZm8ODBYe7cuXbu9+0iT/8KKtjxPPCpcyRaPy74Mdx4441h4sSJfktHERABERABERABERABERABERABERABEagSBPwl1DvvvBMGDRpkaWYf4QYNGti5389nZipFsMOXLgYOHGj5uu6660K7du3ymUeFLQIiIAIiIAIiIAIiIAIiIAIiIAIiIAIVTsA1cpBroMSC+fDDD8OyZcsqPK6SAiyoYMczPHny5LBgwQJL05FHHhnq169vX8AohCSrJBCyFwEREAEREAEREAEREAEREAEREAEREIHVIdCwYcPQrFkz89q+fft1f4+drbbaKhx22GGW4aeeeipMnTrV1tO74Gd1IMqPCIiACIiACIiACIiACIiACIiACIiACBSSAAoqixcvDvfdd18YNmyYyTY22WSTQiYhFFRjx3OGto5/4vyVV14xbR2/p6MIiIAIiIAIiIAIiIAIiIAIiIAIiIAIVBUCfAGrV69egb11+PT5gw8+GGbMmGHJL4QCS0EFO56hESNGhDfffNMyucUWWxRURamqVAylUwREQAREQAREQAREQAREQAREQAREYO0mgJwDwc5+++0XjjrqKEvsZ599nt1+phCpL6hgx/fQadWqleWN48033xwQ9GBc8GMX+icCIiACIiACIiACIiACIiACIiACIiACazEB5Bxo6Tz99NPh9NNPt5T+5jeXhxYtWti5y0HymYVKEezsuuuu4c477wyTJk0K22+/fdh4440LluF8wlTYIiACIiACIiACIiACIiACIiACIiAC6wcBV05ZuHBhePvtty3TjRo1Cq1btw41atQomPJKQQU7XrS1atUKTZs2tcsLL7wwdOjQwW/pKAIiIAIiIAIiIAIiIAIiIAIiIAIiIAJrPQHXxqlZs2ZWQ2f27Nnho48+srT7/XxnpKCCHZdmjR49Otx1112Wt8GDB4fp06fnO58KXwREQAREQAREQAREQAREQAREQAREQAQqnACCnbZt22bDnTlzZliyZEn2Ot8nBRXseGbmz58fxo0da5ctW7YMaPDIiIAIiIAIiIAIiIAIiIAIiIAIiIAIiEBVIuAKLG3atMkm+9NPPw1o7mD8fvZmHk4qRbDDl7DOOfdcy063bt2Cb6ZcKDWlPHBUkCIgAiIgAiIgAiIgAiIgAiIgAiIgAusZAeQYbJ48bty4bM7333//7PYzhZBzVIpgB7Wkl19+2TJ92223hW+++cbOCyHJypLWiQiIgAiIgAiIgAiIgAiIgAiIgAiIgAisAQHkGNWqVQudOnUK7dq1s5C45lcoU7iYEjlaunRpdl+dd999N0ycONHuSrCTgKRTERABERABERABERABERABERABERCBtZqAa+R8+eWXWa2dL774IixevNjSXQg5R6UIdhYsWBBmzZplmeSrWJtvvrmdO5C1utSUOBEQAREQAREQAREQAREQAREQAREQARGIBFxww/7BzZtvYkzYOHnZsmUF41Mpgh1UkurXr2+Z5FPnm2xSlHkJdgpW7opIBERABERABERABERABERABERABERgDQm4HANBTtOmzSw0vpBVu3ZtO/f7axhNqd4rRbDTqGGj0LVrV0vYO++8E+bOnWvnLukqNcW6KQIiIAIiIAIiIAIiIAIiIAIiIAIiIAJrEYEGDRqEunXrWYoaNWq0Huyxs2xpmDdvnmV4wIABoVmzZqa+VAhJ1lpU7kqKCIiACIiACIiACIiACIiACIiACIhAFSfA0iv22Pn661GWEz4YVUjFlUrR2GEZVvPmzS3DgwYNCmPHjg0IdQqZ8Speb5R8ERABERABERABERABERABERABERCBtYBA9erVTUNn3rw5oX379qFHjx4m4yhU0ipFsDN//vwwYsQIy+PTTz+d/UJWoTKteERABERABERABERABERABERABERABERgTQmgoMI+wocffnhgRRKKK2PGjCmo4kqlCHYAt9FGGxm/o48+OrCBsowIiIAIiIAIiIAIiIAIiIAIiIAIiIAIVEUCH3/8cRg4cKAlHWFPIbeaqTTBDlo7GDK8aNEiO9c/ERABERABERABERABERABERABERABEahqBNhuplOnTpbsGTNmrPufO586dWpgCRaGjZM33HBDO9c/ERABERABERABERABERABERABERABEagqBFwzZ86cOaFmzZqW7FmzZq37S7HYWKhJ4yaW4YcffihMmTKlqpSZ0ikCIiACIiACIiACIiACIiACIiACIiACWeHNwoULw0MPPRQ++eQTo7JefO6c/XX69utrGd5zz77ZL2SpXoiACIiACIiACIiACIiACIiACIiACIhAVSDg2jq1a9cOW221dTbJ2Pu9rGUeT2rkMewSg0Y9qVatWnYfbZ3p06cHJFoyIiACIiACIiACIiACIiACIiACIiACIlBVCPhGyfvv3z/ss88+Ae2dPn36FFSwUymbJ48cOTI8+OCDVk677LJLaNOmTVUpM6VTBERABERABERABERABERABERABERABIyAa+aMGjUqfPHFF4GvY7322mthyZIlBSNUKYIdlmJ13q6zZZJNlNlMWUYEREAEREAEREAEREAEREAEREAEREAEqhoBtHYmTJhgv3nz5gV+hTSVIthp3LhxaNmileVz0qTJgU+ByYiACIiACIiACIiACIiACIiACIiACIhAVSLgS7H69esXTjzxxNC7d+9wyimn2BeyuFcIUymCHTR2dt55J8vf6NGjAp8CwxQq0xaZ/omACIiACIiACIiACIiACIiACIiACIjAGhBgKdby5cvDW2+9Fe67774wcdLE9UNjB0HO5Kipg2FToZYtW9q5r02zC/0TAREQAREQAREQAREQAREQAREQAREQgbWUgCunLFq0KAwZMsRS+e0334ZbbrnFPhKFjMPd5DMLG8RICqMbFHOBFKtatWph8ODBoX///pav4cOHhx122MEyK8FOPotaYYuACIiACIiACIiACIiACIiACIiACFQ0gaVLl4bXX389nHDCCeH777+34D///POw7bbbZuUgFR1nMryCLsVywU2dOnWyaRg0aFCYOHGifQqsgDKmbPw6EQEREAEREAEREAEREAEREAEREAEREIHVIYAco0aNGqbE4kKd8847LzRv3tyCcznI6oRdVj8FFex4otDQOfPMM+3yiiuuCGPGjLFzCXackI4iIAIiIAIiIAIiIAIiIAIiIAIiIAJrOwEEN6xO4vPmXbt2teS2bds21KtXr2BJrxTBDgIcVJUw1113XejSpYudF0KSZRHpnwiIgAiIgAiIgAiIgAiIgAiIgAiIgAisIQHkG2w5s99++4VLLr3UQnv11VfDDz/8sIYhl917pQh2pk6dGoYOHWqpnD17tkEoe5LlUgREQAREQAREQAREQAREQAREQAREQATWHgKjRo0OTz35pCVoyy23DA0bNixY4ipFsNOqVSv7tju5fO211wKCHhkREAEREAEREAEREAEREAEREAEREAERqEoEWHmE1s7gwS+ERx991JK+6667hgYNGth5IVYm1agMYOyp89JLL1nU7LWz6aabFizDlZFfxSkCIiACIiACIiACIiACIiACIiACIrDuEUCog/Bmu+22C+3atYvHzraPMKuTGjVqVJAvgFeKxg4bCR100EFWoq+/8XqYMmWKnQNERgREQAREQAREQAREQAREQAREQAREQASqAgHXyFm0aFEYN25cGPLue+GFQS+EOVGwUyhTKYKd+fPnh+nTp1se/3Pvf8K3335r5xLsFKrYFY8IiIAIiIAIiIAIiIAIiIAIiIAIiMCaEHAZBjKOQYMGWVAz46bJ222/fWjStOmaBF0uvwUV7Himv/rqq3D//feHWrVqWWL55jvGJV12oX8iIAIiIAIiIAIiIAIiIAIiIAIiIAIisJYTQLbRNCHIOfTQQ8KGG25YkGVYoCmoYMcFN3zfvdduvQI7Rd90003Zb72v5WWl5ImACIiACIiACIiACIiACIiACIiACIiAEUDGgQJLzZo1wxFHHBEOO/wwsx8b9xVesGCBKa+4gks+kRVUsOMZ2WabbUKP7j3C559/Ht57773ssiy/r6MIiIAIiIAIiIAIiIAIiIAIiIAIiIAIVBUCKLB8N+47S+7MWbMKuiKpUgQ7LL369ptvLMOffvppWLZsWVUpK6VTBERABERABERABERABERABERABERABIyAr0xCtvHRRx+ZXZvWrUOdOnWK3c8nrkoR7IwePTo8+9xzlq877rgjdOjQoWBrz/IJU2GLgAiIgAiIgAiIgAiIgAiIgAiIgAisPwR8qVWfPn3CAQccYBkfM3ZsQRVYCirY8QwvXbo0W8rVq1fPnutEBERABERABERABERABERABERABERABKoKAd9nZ9iwYeH555+3ZPfu3Tsg63AZSL7zUlDBjqsobR8//XXeeedZ3s4+++wwcuTIgm0qlG+gCl8EREAEREAEREAEREAEREAEREAERGDdJ+CCm8WLF4ehQ4dmM8yXwLFzoU/2Rp5OCirY8UwPHz483HzzzZalbt26hSZNmuQpewpWBERABERABERABERABERABERABERABCqegCuv1K5dO6C0cuWVV1okd999d5g2bVrFR1hCiAUV7Hga5syZY6ftO7QPL730Uhg3bpzf0lEEREAEREAEREAEREAEREAEREAEREAEqgQBV2Dhk+cLFy60NHfp0iW7eXIhMlGjEJF4HC7N6tmzZ9hnn31MqMO9RYsWmROAuBv3o+OaEfBKtmahyLcIiIAIiIAIiIAIiIAIiIAIiIAIrJ0EKkuO4DIMZBq33XZbuO6660K7du3CGWecEZo1a1awj0QVXLBDxtu0aRPOPfdcE+w88MADYeutt7baUVmFsXZWzYpJlZhWDEeFIgIiIAIiIAIiIAIiIAIiIAIiIAK5CCxfvjy7UTIrkr788suwww47hGrVCrNIqqCCHZdmzZw5K7CZEAZVpQ033DAXG9lVAIF58+aFBZGxVahMBQSoIERABERABERABERABERABERABERgLSGwfPmy0KhRo1CrVq2Cp8gVKYi7cePG2fjvvPOu0L9//9C0adOCaO1sEIUtBXvcd8HOxx9/HLp3757NNNddu3YtSIazka7BSRKZF+QaBJcXr0gMEeYMHHhPOPXUAXmJQ4GKgAj8P3vXAVhVdf6/7E1CgAAhhL33EtQi7m1x171Hrdpat9Xa1lqt2qr9t7V11L23rVtxoyigbNl7BMggeyf/3++77zxeQhISkrwk8B3Ie+/ee+bv3HPuOb/7DUPAEDAEDAFDwBAwBAwBQ8AQMATaGgFKyAwdOlTcPjiY9XE8B+0HH3XUUfK722+XU087TesTHh4cWZrglFIL1Z49e8pf/vIXeeONN1Qla8SIERqjvZIkgdV3nebO1T5259vLd0hVMapyuhz293ukoJSGnELaS9WsHoaAIWAIGAKGgCFgCBgChoAhYAgYAobAHiAA+7xhERJemidf3Twe6YMmr1JvXQcNGiSpvXrJhg0bJD8/X4JF6rBCbULsUExp06ZNMnPmTJk2bZoce9yxKjbV3kkSV7+Kigr55ptvJD09XQ0jufP19nBbXqiuFBmeLp169ZWwEjNO3ZZdYWUbAoaAIWAIGAKGgCFgCBgChoAhYAg0HwHuwUPDQyS0uKD5mbVQDiRzBg4cII8/8YSkw4DypEmTgkbutAmxwwbPmjVL4bvrrrtk+k+ny36T92shOFsnG0fe8Pvll1+Ws88+Wy699FJ54IEHJC4urh2rkUFCp6BUKsqq8QfpnRCT2GmdO8RyNQQMAUPAEDAEDAFDwBAwBAwBQ8AQCAoCJHaqIiS0zHMvHpQy6ynEaR599dVX8sXnX2gsOoja6yV2KisrJSwszA9LSGj7JxvYWY7coYgVw6OPPipTp06Vc889V920u+v8ri+4Tq/vesufR12AL8sNCYFFbiN2Wh5iy9EQMAQMAUPAEDAEDAFDwBAwBAwBQyCICGCf2072t44HIC/A3/QAvmTJEnUUFR0d7ecRWhOc4PjeqtUC+njPycnRs3/7299k9OjR+jv4pEetiu3m0NWPIlWPPPKIxj7vvPP80kfuukeiODKl5vduirDLhoAhYAgYAoaAIWAIGAKGgCFgCBgChoAh0EEQ4P6fwiu0rRMVFaW1Li0r9QuzOJ6gNZvTJqpYdEU2YMAAWbx4sTJZRUVFCoBjulqzwQ3l7covLy+Xp556SpYvXy6xsbF+ho1ephiH59auXSsx+C5G3W++6WY56+yz9HxMTIyqZtGFO1W04uLjpFNCJ4mIiBBeY1oLhoAhYAgYAoaAIWAIGAKGgCFgCBgChoAhsHcgQG9c//nPf+T+++/XBqX3Tlcv1cFqXZsQOyUlJZKRkaFtpO4ZCY/2FGgc+YorrhB+NyZ8/sXnwr/dheeff17OPPNMP1G0u/h23RAwBAwBQ8AQMAQMAUPAEDAEDAFDwBAwBNovAhT+oCAHXZ2T2Hn77bfluOOO0wo74ZHWrn2bEDt0d07Dw999951KtVAShiEYIkoNAerKp9cu+qBfuXKlFBYWSl5enhQUFAhVyCjNU1ZWpr9JUPGY9oKYhp1GESwSQmTs+JvnGJYtWyadO3duqHi7ZggYAoaAIWAIGAKGgCFgCBgChoAhYAgYAh0IAfII3PeTO2Agz8Fzhx9+uPIEwWhKmxA7VL1auHChtu/yyy+XkSNHygEHHKBkiCN5gtH4+sogUXPIIYfoHwkaR864b6bjb1q5dmQQCR6GQELHpWVc/jk1LJdGE9iHIWAIGAKGgCFgCBgChoAhYAgYAoaAIWAIdDgEuM/n/p6ev5977jmt/x133KHfq1evln79+ikX0NocQJsQOyQ8srKytLEPPfSQ9O/fX3+3dmO1kCZ+NEQ0rV+/XmbPnq32gsaOHdvEnC26IWAIGAKGgCFgCBgChoAhYAgYAoaAIWAIdFQEHIeRkJAgd955p9Ce8OOPP67NodYPgyN/9KCVPtrEKxalW0juMMyZM6eVmtZy2TqJG/ftcn7zzTfl1FNP9XvI4nkXp65vl86+DQFDwBAwBAwBQ8AQMAQMAUPAEDAEDAFDoOMjwL0/CZ6hQ4fKiBEjtEEff/yxjBo1SvmBhoRFWqr1bULskLlasWKFtqFv375qaKilGtQa+bCTAv9YBjuPKmUMgcafA+PV/q2R7cMQMAQMAUPAEDAEDAFDwBAwBAwBQ8AQMAT2KgQowOJMtNDGLtWzyAmQO2jt0CbEDhvoJHXoUtwRJK3d2JbOn0aULRgChoAhoAhwwra/jomBtP7D1kaJIWAIGAKGgCFgCBgChsDejcCCBQvk5ptv1kZeeeWVfk/gwSB22sTGDiVcBg8eIsuXL5PevXtLdHR0u+xhpy5Wu3IUpeK14uJivRQYz3UamTkLhoAhsI8gQKm+0LB9pLF7YTNByFVXe+rBe2HrrEmGgCFgCBgChoAhYAgYAkFAICWlu5xwwgmyefNmeeWVV/yGk4OhitUmxA4tQ59++mlqXIguxNtraKgD6DmL7swZAuMFEjpG8rTXnrV6GQItiQDEKysrpLK8FOROmwhBtmRj9rm8qkHSh4SFS2h4FNpukjv73A1gDTYEDAFDwBAwBAwBQ6CZCDgOIDNzu2Rs2SKDBg1SDSXyBH369FFVLBenmUXVm7xNiJ21a9cKjQkxrN+wXvLy8qRbt271VrItLlDNags6pQIbttAQb7PGzuAfO4ikjfPsRZtBOTk5aiuIhE9EREQNV+htUX8r0xAwBFofAUp5hEXGSP6GFTLrxpGtX6CV0CoIDP3509J72rlSVQYpTN983yoFWaaGgCFgCBgChoAhYAgYAnsVAuQFyBFQYIXesGbDOVTOjh3y4osvyrx58/ZuYic7O1tmzZqlHTqg/wBJSUlpN51LtSoSN1sgPtUXkkW1A1XHEpMSJT42XlavWa2XZ8yYIbfccou6NouNjZX4+HiJi4tTcqcvjEMffvjhtbOxY0PAENiLEKDEDsO42z6V8OgESPCUgyAwdcx23cUQzgmNjJLFT98g5QU52l2U17Fea9e9ZpUzBAwBQ8AQMAQMAUOgXSFAUochKipKzjvvPCE3QCmdl19+Wb1k8Vqghg+PWyO0icROenq6HHHEEfLRRx/JM08/I+eff74MGzasNdrX5Dxdx4RC8uaoI4+UbEjibIRU0ZaMrZrXhg0bhH8uUNJo1apV+ufOBX5fcMEFRuwEAmK/DYG9GIHOAyZJRHycVIHnMV6nfXc07VyHRYok9Z8ACUxPrbZ919hqZwgYAoaAIWAIGAKGgCHQnhEYPXq0/O53v5MzzjhDunbtKrfffruqZTmpntase5sQO506dZKePXtquzZv2SyZmZmt2cYm5e2IHdbvySeflEK4NKfLMqpmVVRU6B+lenjunnvukXfeeUeOO+44ueaaa9TtOa/xj/Z3SkpKpFevXk0q3yIbAoZAx0WgsqxIQksjQeyYxE6770UyO9XRsI1UgqqanE677y+roCFgCBgChoAhYAgYAu0cgffee0/+/Oc/ay2fffZZJXl4sNcRO440oapSXRI6wWhwY++F8PBw6eEjn+pL88Lzz+slSiCZulV9KNl5Q2AfQoD2WfAXot9GFrTvngexo33FfqISlgVDwBAwBAwBQ8AQMAQMAUNgzxGgcAft6jBQSGTgwIH6OxiqWEF14ULihmHRokXy5BNP6u/HHntMxowZo78d8aMH7eCD9XV/ThKH3zyn0jsBXrF4zPMunkvH7/YS2k9N2gsiVg9DwBAwBAwBQ8AQMAQMAUPAEDAEDAFDYM8RcHt+OlFyYfny5VJcDMccCO66u9Ya321C7GxYv0GWLV+m7SGpQ9UsNra9ETusj/sjy8a/wGNK9TBERkb6vWC563oBHzxuL6H91KS9IGL1MAQMAUPAEDAEDAFDwBAwBAwBQ8AQMAT2HAG356cDJRfoYbsIZl2CFYJK7LgGDx06VI4//nht46RJk9RDFq8Fg8naE2CdlA7Tujbwm67NGQJFq3g+8E8j2IchYAgYAoaAIWAIGAKGgCFgCBgChoAhYAjslQiQM8jKyvK37ZhjjpEuXbroseMQ/Bdb4UebEDv9B/SXsWPHanMOO/wwSUpKaoWmtVyWTlInMEeSUI7YYUfxmH9OFct9B6ax34aAIWAIGAKGgCFgCBgChoAhYAgYAoaAIbD3IEAegJxB//799Y8to4Mong9WCKpXLDaMJMiaNWvko48/1jZedullMmTIEP0dDCarqcDSG9amTZskLy9PsrOzJQfuz3NzcyV3R67fMNLMmTPl+uuvl0p6xILdHSV1KqskvyBf7r33XvUA5tre1PJbMj5vK1PHaklELS9DwBDo8AgE73nb4aGyBhgChoAhYAgYAoaAIWAI7IqA4zHmz58vq1ev1ghr165Vz9pRUVFK8Lg4u6ZumTNBJXZclekVKw1uwL/FiQceeECmTJki9CzVHsgPV0eSM2TdqBtH5q2h8M033wj/6gq33Xab37V7XdeDec5InWCibWUZAi2MABl/HcS1RnLgm4C6ru9RNVBWbcIDpHyTgqtXU9M1qZAWiNzEZrVAiZaFIWAIGAKGgCFgCBgChsBehIDjMUaNGiU0NTN79mzlEng+WKFNiJ3y8nJlr9jII448Uo0nB6vBjS3HMWoxMTFy2WWXCQ0h8Rz/SPjwj4HqWLxGdTL+de7cWZKTk6Vbt25CAsupmbn8Glu+xTMEDAFDIBCBENr0It9SVRl4Gka+wuC1m/a+oA4KQhpigzuvN5VUcQ8fzG8hYeE63zEz5ltdVYEfvodTI/INCfe8AlRXIl2zAss09qVZEFpiQ8AQMAQMAUPAEDAEDIFWQ8Dt9WljZ+vWrVrOgAEDhNI6DO66HrTSR5sQO1RlcoaF0nv3Vq9SrdS+Pc7WgZ+SkiIPP/zwHufTnhLa9qg99YbVxRBoAgIgUsoLc5XACY9JQEKQzD5yuaIwB9dyQMRESHhMJwmP7aTXSQApCUQyZndEjC8O8yCBVFlSICU71kllabFXZmyiRHZKkdCISM1zF3KpjqaUZG3E2WqJSuyO8vfEnBvqzUmLpJUSSjxohdBK2bZCTS1LQ8AQMAQMAUPAEDAEDIF2jAAFPHpBM2n9+vVBIXMCoWgTYic1NVVGjBghX3/9tVx66aVqSHnixImB9erQvwNFrhxB1B4aZO+820MvWB0MgaYigJELkmbDp49L7qo5Muzce0HrhErmgg+lFGRPSfZGKdy4GIROokR3TZfozqkSi++kIQcoqaLzEaV46iN3QJqoxA+ul2Stl+wln0v+pqWSt2auFCz9WMISe0unIVMlrucQSeo3VpIGTdGylGypnSfzgqROafYmWf7Sb6Vgzbcy9vq3Ja7HQKkqL62/DrUhIZFDyUjkVVkKN5GUINojcqh2xnUc28RYByh2yhAwBAwBQ8AQMAQMAUOgKQjQNu+MGTP8JlpKSkqakrzZcduE2KEhoUcffRSV54q6Wnbs2KENcbppzW5VG2fQnsicNobCijcEDIHmIKCkS6hUlBRJzso5kjPnFfmxskzyt6yUsi2LG8w5fsAU6XfctdJt3LGQtIHRNqpE1UPEUEJn+w/vyorX7pDSLUtr5FuZvUEyv3leMnF2Hf7Sj79RBpx4M8idJKmqKPOkafz50kB+mJQXZMv2mc+owE0ViRmE6uoqvaYH9X6A0MH/kHBIBlWUSt6GxZLx3euSfsQVEp3UwyvPX1a9mTTtgknsNA0vi20IGAKGgCFgCBgChoAhsAsCkZGRsv/++wsFVubMmSNpaWlY+wbvDWJQiR1H3GRkZCgQnTsnyYQJE6Rv3756HMyG79ITdsIQMAQMgfaIAB4IlWUgR6o92zlZ37+ltex70m8lefghEhGX5BE2IIHKQKgUrF8oG798WgpWzZKF/3e6DDjzHkk/7DIJi46vSe74pGvK8rbJ2nf+Juvfvkfzje0zQXoferHEp4+W8Og4DxHEzd+4RFY8dI50HjoVpE5nKd2xWVW/QiOia+aL51dVZbmSOpqYNoDCIGMENS9V4arvAYcyVEoHtn2KM9fJpq+ekzWv/Faz6H3opV49WuMzeM/b1qi95WkIGAKGgCFgCBgChoAh0MYIOJ5j/PjxMnjwECV2tm3bhhebnlfwYFQvqMSOI266dOkiv/71r+WLL75QNayUbinBaKuVYQgYAoZAx0MAKkhVZcVSnk+ZGZFB5z4o3Sf+FDZvukloZIynRuVrFYmTZKhgpUw4DqpbT8j6/94tq164SSITukrq1HMCJHZIosCWTmmhbPj4UT+p0+fE2yRt2vkS3SUNalAw9hZAwsSnDZNuY44EmZMo+RsWyrwHTpVBp9+Jso5HPBpvhuFmV48Ag8mhIGrKC/O1DRGoRzWlfALy1SSU5lEpnXLZNv9dWfnGXVK46hsJiUyS6rIdUlGct5MocoXYtyFgCBgChoAhYAgYAoaAIdCOEKCn7Oeff05rREdKjv8IRhX3xKJls+vVr18/KSgslLlz58rf7n9QNm3e1Ow8LQNDwBAwBPZGBPhAqCwrkdLMtUImvsfkkyW2Rz9wKVRXKse1YiVN+M1jEjax3QfIoFN+K/1/drdC8uMjF0tRxkqQNZGe6pTyOuGSOf9DWfPa7zTOkIv+LQNP+g3S9scxyCTYxGGe7g9sDKSDOiMPEDUgmUoylqtE0Pb5H6BI1izET76ody6cierWD2pk+bL6f3+Vxf+5Uoq3rlK1MM8Yshar9aHUD/Nc+/7fZf5fTlBSp8vEkyQypY9GqijOxTcqbcEQMAQMAUPAEDAEDAFDwBBopwjQjvC0adO0ditXrpSKiuZ6h218Q4MqseOqtXnzZnn55Zf18I4//VH1z9y1jvhNESuGuhi5hq51xLYGtc4+XINaphW2byFQW3Kknba+CvZmyrPXSzSIkurKStiagftxqGbRoDD8Y2mt/RpFkH4hERQGaZ7U/U+XjG9fk6K1c0DifOCRNmgzjSVT3Wndh//UtOkn3CSpPzkLZBGMFYPQ0bmM8Xx5O1hop6e6KkQ6DztIRv3yZSV2Fj94ksTds0TiUodIdblnJI72dBjCE7qBIAIplbtVMme/ClWxLBly5l2SNHCy35gy7f/kQ31s9f/+Ittgl4dh4DkPQCrpBFny3C1SunG+VBbne7yOv5G82QN+AABAAElEQVQaLfgfNicFH/O9qUQ339h91LF7lf1ofRi8PnTjJnglWkmGgCFgCDQZAa6dq6qqVHDlhx9+0PRh8DQbzBBUYsfpmNG3e67PYPIZZ5whCQkJCkSoz31vMAHYXVmNIWbqInRcvg1dc3Hsu24EnKeeuq/aWUOg+QgoAdGuF+ggjfmgoEcphDAYLHZzSm3SZScaHnHDNNHd+kj64ZfL0sfmyPaFn0jaIRdBYgbqW5CwyVs7X/J+/EyTkdQJj04AqQP35g15n3IbGhA3XaGW1evIq2XTh3+XjFmvSL8Trt+pFubDtAqqXtGde8nA6TdKEWz05P34qcy9fX8Zd9unsA90sJJT2Us+kwV/P1vKc7cojTTyV69AveunqBcJc4/JURtDbS6xA1yD/IDWzrGPvQYBtTHFu1ol3PaaZu1jDanGvOXzJLiPtbytmtv+n9NthYyVawgYAu0FAcdx0CvW559/Lnl5eVq1qKgoCSa5E1Rix21IaCH6kEMOkU8//VReeOEFueiii6R79+7ew7KdMfOuzq7D6rqByM7l5uZKXFyc0Bp2YNylS5fKwoULZfr06btcqysvO7cTAVUtoe2NhjaaO6PbL0OgSQhwsUiDvpRS8UiEJiUPauRqGCNmCAmPVqKnKYV3HnKgRqdUTNHW1dKp3zipKMyR3NVz9Hzv426QmC69IQlUvouETp3lkGiC5A7dq9PWD4mdzV89L70Pu1Rt+TCNJ8MoEhEPmzr4Fwf1rpGXPyLLXrxVsma/JnPvPETG3PC2lrng/pO0mK6TfyYDQAAlpI/RHCjp44iUKkggeaHtRHa4KSfBZPORryvsq9EIeGsCKDhC5ZCjo6KkEPcRk7fd/dzoyltEPwJubUdirhK2wmwu8EPTaj/0OQ0V4pBQblfck6XVirOMDQFDwBDYIwQcXxAdHS0HHnigPPjgg5pP165d9yi/PU0UVGLHVbISqgTl5d5GZfbs2XL22We7S+3i2z28afyIdR0zZoxKFbnzgZXkuWeffVbOP/98WbZsGaxgD/YTO7SEfe2118p7770nM2fOlAMOOCAwqf2uDwFgSlsgaz54SFY/d219sey8IdBsBMb9ZoZ0G3WoVMCWTHtcpLtlLL1MMYSGk4RqSvDs4nD7WJmzToq3r5HEgeOkvChPshd+qBklDtxPwmE7h0RqYzGgtBDVsuJ7j5KYvpOkeO1sSAD9IF1HH+lVzqeKFRYDo3FQ+6qqqIRdoIEy7Ly/ygoYX976xeMy/z4YXfYFGm3uc+QvJIouzSmdROlNELqhPqK/0qfi5eIH9ZsEIDbkhbBR9PW1g4NatBW29yCQesx1MvzsP8NgeZEsePQKyf72hb2ncftQS3pP/630mDRdZt82cR9qdds2dcq9iySh94gmPaPatsZWuiFgCOyLCDieYMqUKXLcccdJQUGBjBw5Emvr4L3ECSqx4xpMCZavvvoKa/dQ6dSpk6phtZcbwNUxKytLbrzpJvnqyy+FenJjx471EzaBdWVnLV68WE/NmDFDiR22i/mkpKTIz07/mRI7t99+uzz++OOSnp5eZz6BedpvIIBNXUn2Juk27VLpf/SVUgGVjsZuOg0/Q6B+BEiVkDQQmXP7FN1ktfuX5qgr7eowhJDwaGrAHBXbZ5wUrvsBRpYhBYP0lD4p3jBXcwqDjZs9DWEgPGKSe4LYESnJ2ogKIndIMPpVx6JI7OAxw9NUDUvuLcPOuQ8SQr1k7Rt/1GJHXv2CpIw/Hh6+YhGHkjmkjTxDzG7MV8PGUFsFJdfQLmcQesxNH0AyKRlkFSSc2F4LhkA9CFDaIDwqTjLm/E+yfvzCGx+4Z0jqDL74EUkaMMmkwOrBrj2dZj+GRcXK9gUfQ9JxLuYCzxAmVUrZvyS5de5rT5XuwHXh+pkG+StgW+2Huw7z8O3A7bGqGwKGwL6BANeEnL8++eQTeeedd7TRTz/9tIwaNSpoWjtBJXbcIrhPnz4yYeIEyc7KlqeeekouvPBC6du3b7siPNasWaOkzm9+8xuhdWsG12GuHY4EouXre++9Vz7+eAYkdy6Q2NgYJauoU3fSySfJO+++I6+88oosX75ciR3NzD4aRgD7JS6WkqA2kjxkDIgdWzc1DJhdbRQC3KX79uKxQw5RNaFGpWsnkbjBaFqgLYhQuC/v7RE76mrcl0OZRxa5/PaMoqiWCNj9YaAkAsFlHWnsmSEsOs7zmIUHHUkang+PS5L+J9wg8WkjQPT0kqRBUzDYobClg5zEFZW3vKB2tnjGR2z5TrfNlw+gzoP2k6jEJLTF5qS26YiOUyqHa3iMSDFIz23wQEfC0k1ASf0nSPLQsVIJLtO0jdt3n2o/QouuvCBHcpbP8vWjSDLmrvCYaKim2lzQkj2IxwGkU4l3oZctNksWDAFDwBDoCAiQI+jRo4cMHz5clixZIuPHT/Db2HH8QWu2o02IHYooXXjBhXLVVVdJamoqiJBYbWMwGtwQmI6ooVuyV199VaNSfSoiImIX486MS9s6JG8mTZqkcV9//TW58cYbZPLkyf5OpETS3XffLVdffbVfFaut29kQBu3rGt08Fyupo5tGe7i3r+7piLXBgtGNv8qSgo7RAiWjfJI6mHOaHJCmPD9Lk4XCUxZZE5IskT0HS8WW5T7JEz2t284m5Y8x6aRzmI7Lb50bSSAhhOFttmcbQQ+13GpcC4GkT48pp+EkSBy+7eZKvo7drZ/YaTKh5ZXXGp+ciypL44Eb2mhzUmtAvPfkyfEaEudXIeFQ9kYaiFA82yrBf1ZCGlVVD/eeVu99LQnoR455rx/FkySmqilVZW0uaLl+J9FfCQ+NsGlmwRAwBAyBjoZAv379ZPTo0dKtWzc5+uijlRNwHENrtyWoxI5rTHh4uNqt4fFjjz3m/+02XC5eW31v2rRJJXD69u3rJ2OoXkUDySUlJapixbo6K9c0mHzJJZdoW+bMmaPtKS4uRvVDsF4LkQEDBuhfW7Wn45brbfZ0vYQPp5bRcdtjNW9zBPSFOT64Mq+DSGjz+tVTAaeCxQ0EHw6ND94mpGDFTE0S1ambcii0YRXXe7QUgdgpK9wBkqIC44vgNC2wPkVUwUKITOii357ETgCxA5F6rbPLnuXgFbfzEKQbonrKpjg+gz+uHrXtB3HiXKTzUT31btsaWuntBYFq8LGcZniv7JRD89VO7yP8xtrCnm3tpcfqrof2I6YtnSMD5l83B7jvulPb2aYj4K39OtIzuulttBSGgCGwNyJAoY+3335bXnzxRUlL6yWPPvqIXHPNNRIfH69r4T1ZazcFJ99r4KYk2fO4bkOyYsUKue222zSjRx99VLZu26q/3fU9L6F5KV35tP/D31TDosQNAzuKJBTFq77++mvJzMyUL774Qt5880154oknhIaSGe5/4H6ZOnWq9OvbT5KTO8vhRxwuGzd6Gx+Xv0a0D0PAEDAEdoPATi7Em6qr4I6crFRT+ARKBFDOJ6r3OKhkpYHEqYK3qiRJGnqQlp67fCa8ZO3AGhokSsCmpaGqcZPK+HmwN1G40iONYnsM8JJAuqbauWeH3RzPtXMtMooNcH91FuTFp9cyDe1IYqfO6tpJQ6ARCLjx3IioFsUQMAQMAUPAEDAEOhgCJG4cdxARESmFhViDU+ozSMF7HRqkwlwxpaWlEp8Qr4c9e/b03p67i230TdKFUjk7duxQWzmsxhFHHOmXyvnuu+/k+uuv19p16dJF5s6dq+JVtau7etVqKe5ZLPtN3k/f7gwcOFC/a8ezY0PAEGgLBEgYdLztlVNJqizJ95EvbENj2lIt2Us+U6CjO/eUyMQeqvpEQ8Vx8FLFkPH545J64FnSZeShqlLg2QHRS3V/gGQJBalTWVogW79/R+N02/8MiYNql0olYC51EjY0OErpII/UbjruIc4LmPI8HtlTd6XsrCHQ/hGwO7j995HV0BAwBAwBQ8AQ2BMEuNYlsTN+/HhNfuqpp6rZGRI97tqe5NuUNG1C7PTq1UtOOflUeeftd5QcSUtL0zq3tnhSQ8A4wFevXi1PPvmEXHbZZVJUVChbt25V9St6tGJ48IEHZOjQoZKUlKTSOqGwsRMJGzxUL3vuuedUeuess86SW2+9VV2k0106bfQwtGX7tAL2YQjs8wg0nVxoc8iwGwz1ea6qzFrjl6rhJjHESdhos3xkDy5wPguLjJaSnM2y6euXtAk9Jp7gywfEC+zaJKSPksQRR0ru4g9l7Qf/0ONIqGrRtbiSO5SocYHl6DEeWuFRSF8um756TjZ/+HeN0WvqueoyXe3lILUz8hxKGzuQulEJnsD8XL4NfHO+DEVZDNUBVWkgiV0yBAwBQ8AQMAQMAUPAEDAE2gyBzkmd5eijjpb77rtPKMBy5ZVXqlesYFSoTYgd+nV/6qkntX3XXXedDBs2TCjZ4siVYDQ8sAyWS2kdShI5o8mPPPKI8I8kTnl5uaxatUpVCk46+WRNSpWs6dOnB2YjGRkZSuzMmjVLJX1I9vDPgiFgCLQXBJQOaS+VaUQ9PLKGRogjUwZK2baVOk8yIaV4qKpEEkUlZCjqSXsdPI+/iuJc2fjp45K36EOJTOop3cYcBaIEhuDLy5TYoUeqvkdfJfNB7GTPfVNWQ4Kn//HXQ6qnO/KEDRyQP8ybJA/zVLIGtkLKcrfKlm9elhXPXKP173Pib6Xz0J+gDk7UlMyS91tt5PgIIdS4Ee2tGSUUYqwMng2SpqevmZsdGQKGgCFgCBgChoAhYAgYAi2PgBPg+GbWN/L+B+9rAcnJyUEjdVhgUG3sOAipa+YID9rbaS82aMrKyiQxMVH+8Ic/CAknSt7QY1dOdo5W/cnH/+N3V14FMojt4B+lchgOPfRQGTt2rMycOVNmzJgheXl5SvbQdfp///tfdXvGeCSSLBgChkBbINDxyAESKuExCRLdfZAPMMwfMMpesHGJ/tHjFT1NqcoTyJjygiycXyzLX7pd1rx6u6YZeOY96vK8qmKn95YqxE0ecbAMOOPPGmfDO3+RxU/+SnKWzYQXrUycq5bwqBiV8qHaFSV2KovzZeVrf/STOn1P/h3IoOsgHRQHLsfz/83ZrbqqOXOc6yMYqI+AFy8Ep4qmB/ZhCBgChoAhYAgYAoaAIWAItEME0tPT5fjjj9eakQtwPEEwqtom4iRFRUWq4sQGXnHFFTJokLdhcUxXMBoeWIYrNyEhQW666Sa9RCmd/Px8ueuuu+Sv3/9VVcaOOeYYvUYyhxI+nmqClxPP5eTkCO3vMPzpT3+Sp59+WtW1vBgi//rXv9SvfVtJJrl62LchYAh0EATAcVASJjw2UWK69pE8VJtGi8vzs2XhQ+dL0YYF0m3y6dJp4GSJ6ZIupbkZkrv8a9n2zQv+Bg44815JGXesd+xUqihFA89UYXB/nn7kFRIeHS/LnrxKMr99Sf+6TDhRuo0/XqI6p0LCp0R2gOzpPvFE6Txkf4lLHSKxvYbLoLPulWRI6oQhrbowV8kcX7E+boa2ePYo+HihEJN43CP4LJEhYAgYAoaAIWAIGAKGQPAQcPt7aiHRkRK9Y1F4hYIjMTExKtjhOIfWqtUerrqbVx3anOnZs4csWrQIrsDS1M87c2ztxja21iRpWMctW7aIs61z1VVXaT0dqUO35/SE9cMPPwiljhj3nXfflWVLl2oxNK68cOFCOeWUU6QPmLu03r3loIMO0mvtpZ2NxcPiGQKGQFshoMwOiJcEMjxaiSpIxpDc6T75VNlUXiHbv31Z/2rXMHnSKZJ+8IWSPPxglbpR+zc1yBfYwoHUDqVi0g65WDr1nyAbP3tKts18QbKgmsW/GgHlJw6YIL2mXSA9p5wG0qenp66lUkAgupU08lJUQLKHobK8yDvR5E8wO6hrRGySpoyI79zkHCyBIVADAUdq1jhZ1wHuPRKLgWOlrmh2zhAwBAwBQ8AQMAQMAR8C3N9XVFTICy+84BcUIW8QGenMCvjeerYiYm1C7ERHR8OwsOdGfNmyZUKbO9RBc0xXK7Z3t1mzDs7ezjPPPKNSOL/61a/ksMMO07QqqYNfdHV+1FFH7ZIf1bfWrl2rLtGvvfZa4V+3bt1qxDNipwYcdmAIGAKNQCBt6tnSZdiBSvJQSqb/T2+SHiB3irYsh5hnhVSWwegxHiq0oxOZkAxjyKMlMr4L1EU9ezl1blQRX+3zQAIxacB+Ep82UnofcqEUbV8nlVDvKs3ZAuInWqKSukt86mCtZXh0nEhMPCR5SrH5xSm3Aea38jGh0mX4NAm/6GHkOcHLfw/s6zDfrmOPkf3u/E5iuvXF88EjthoBlUUxBGoigHtJ7URhLOw2wI4Ux9E+e7+RAGPgeLZgCBgChoAhYAgYAo1GIAxOlRxX8Mtf/lLNuvBcsEKbEDu0r0Mih+HEE0/0/25PhAelbe655x6t47HHHqtsW3FxsXZWVFSUjBw5Utk4Shztt99k6d49Ra+xXc8887QSO/PnzRfGzczMVKPMBx54oIwaNapdEFjasA774Vt4+r4abIauTd0CNTCBO9dg6g52Ee0LbKKrfQ0M3Mk2/PZLduzNfcCOYPvq+m4q9h75kjxsKjanB0EKplxVn7jxigPZEp82zMvQtyELgf0dciD0XFUFckaDbtLczeHqxSv4zWt4o1BV5dnpSRwwURIH7Ydz1XBpXqjSQWFR0dDcgpFm5Ol5vkJemifzYnDtRME4nzRwknQePNlLwzpoXBdPE+AjMC3P8djlg5+oEwml6GSog9GOGTflmo9rR2Aa/q4vBOYbmNYX321k60veZucDsGizOtQuOIh1asF5gvcsbUqFRcV6hI2ShO7+C2wjxg7vcZQdEo43bPXGC0yzF/1mu2EonUOxmmPOP25buI065ppxL7VWvVq4mW2TXTNwDayw9hFOGNaBqNhvQ8AQMATqRcAJqEyZMkXjnAyHS+PGjas3fmtcaBNihwaKJ06cKI899ph89NFH+rs3VJUcIK3R0Mbk6cqnBNH999/vT3LDDddD6iZFdeTGo4N+D+PKqampcuedd6r3q9qE1LRpB0vP1J7y3vvvqaszqmW99957cuSRR8pLL72krtJdWf5C7EeDCNRYgvONKlee2MB6Ad/uJ9c0jt3wLUzg3HlnPN8v/XILl8BzHfE324HFV0gIFuRhfNtMm+gEBC2ntIbu8hHHtbeNF2p0f80N0974RpzYe8SKs8Hlbsza30280dBnHknDexl508YXAjes3Ih6wZXBOL7fvng1r/PIxfWu+BfvSKoGln33FN2NM7fK0hK9xzRenfePy8/7DszD1dUrycXzlatfgecCfqMc2hfyvG3hvL8tAXF2SR+Yb+Bvl8Z98xo2sTyssz2BadvoN8cxwfc+AiqBSrPebjwHXGn+TxTIMuvDhHOMm0/qi9P8Smj5IWFYnnCewD2wxwEYhUZEScZ3r8uGD/8p/U+8FXaiDkT+xNaXL9uBeCQ0qipKZd37/5SijOXS97hfgzQdsVMyTfEm9gR/z8Kep9yz8pqUyodBRQkMpeMmiIjr7Gt7S9eapFmERyDVV8Fa9z3XS6yT3vP4vTc+O+qDotHniRHvTf+9vQf9pnmwRKwnOP7wrRKdu8xBja6VRTQEDAFDYJ9AwO3raUf4/fc9j1iXXXaZ0D7v7bffHjTNpDYhdgJt19Cg8LnnniskdtpLoPVqerfKzc1VaRtK7yxYsFCrRxKHUjgMzrMXO9P9UdxqyJAhcvxxJ8ijjz6i5A/jUuqH3rbi4qDGgFCbDNKT9lEvAlzWuWUKN7OVMOjKjS6NturmlgQG/tH2CFVR+M3FI91Bh4RF1o13Mxbo9VY0mBd8Czl6Q6LdlQp4LirL3SZledt0QU67LFFdekEdpyvwAOEALFQthzZauPgLekAPwo128fY1EhGfrAaBddPmNlgtVR/0K9vnJ7RaKt+G8vHdS24e0A1IQ/H3+BpHATc4gRm4keHOBRzzHtmT4G9PwOaX+TQlPze+mpKm3rrWbnO9EZtwgfM25hXOFZRSQAhArgn5tE5UbqiUwHY4agVRQ1aaXscCz7dUFUDchFBkmO7uaxEqHFOcd2lwm0hVV1ISqxXmEbSLan5luVvVG1x4LO0rob1NDcCJUjfF29bIytfvlOL18yRfDYAf4M2HIVj+sCzaiOKzAxvZgvULZNVLN+O5ES59jr4aUHs48/7gn45vP5Ha1ArtUSuaXsiepGA78YzgPbfxs8clf8NiGXjSbyQaBtv9BNie5Fs7DfsEz6HCzcuhQrrMk4riXa4DDx/8gT/ea96zG2MT8fmMC42MVu97YdGxkLziOkoT1S6hgx+jH/BfgwdK49pDXH1zGMnJUKjPeoRM45IzFjHn2Gc6PjvL4G2xqrxYIjulIG9uFVzFGp+nxTQEDAFDYF9DwKlhsd3Lly/Xv4svvnjvJnZoGZoqSd99951KxgwfPrxd9LsjWyhRdM0116jHLl3YoXa85v5YfwZ3jd+uIzMyMtRo0suvvCx9+vSRdevWyc0336zu07t27epP58rSE/axewS4cIEKH107r3j1D1KYvUVVM6rKipTY8RbnVbpQ5KKGC0Eu6nVBqMQONiBYB4Zi8cNNQ3TnHjLw5Ft1gUhiCJ27+zq0qxhYZFGCAV8Fm5fJ9nnvSubSmVKavVmK13yrNWWL4kceJfHd+8PWyUSoxhwIl9dp8GIUpxjgBg5eu7X/ImCzZZssfvTnEoq3wb0OOF26jjla36h7m4fm9wEXp9k/fi4l2Rul6+gjsSjtjvtjp4tvb3Ha/HJq3wpuET3rzqN1g9gx76nardrLj3FPhsclSeGPH0v/sz0JTW5dWv7uaAKOOk4iJX/dPFn1+l3Sfcqp0mPSid44xb1dWZIv6z9+REqz1ku/46+XaNoeqqHq1oSy6ohajU1hUeYGyV8/X7qOOgLkaxJUmKiiFyV5a76X1f+7T9IOOk+lXvQay97tho+IAlnONwwNzLXcUIaFx4CMgZ2664ZI+km/k4EnXCchkLrxp/dy2c0nyiJRgfpt/volJXVCojpL3rr5su6DfyhhEddzCGxRdVHJFL4EqCwrloxvXtZ8w3qMlLUfPSxRMNpNb3Sx8AQX3aW3hEOVi/cM55mOGXx9EFh5nuL6Bpv3jO9ekZXPXa9Xe/3kLLVtRcOPuBqYoubvBvqzZkTeBdXo3zDM0V/Issd/XvtyncehkSByOvWUMLwMiALJUIoXF4NPvg2e/o72r8HqTNgBT1LqNgT4cBbyq9Hurh0YM1zr8F7fOvstxbb/9JuwxkkFPlCna6jv/HmHSNbiTyUsppN06jtGqkoKZc3b98uWD++ViXfOl4Teo5XkwU3iT2E/DAFDwBAwBHYiwH09+QDaEaZtXmr/3Hffffo7xWdrNxh7/zaR2CktLZX169crGnPmzJHTTjtNSKa0p0AL1s6KtasX3Z9nZ2erpA6ldlwnktShlM9XX30lt956q8ycOVOT5O7Yod/Dhg0TkjrscKYJRse6Ou9d3xw0VZI98yEpKW5+ywaceEvzM2mzHHgfhcn2+e/K/L/8tEYtYtOGS2RiqhRvmC/5iz7An8iWGV6Ufqf/SbqB8OjUZzTUtsKVFKuRuFUPqqU4c73sWOJVJnv2q/KTv632Ng/OEO8el4/dCTe+2JxtmfM2FqR/k/3++J3nrhsb0wY3JntcJpfMlFyolOiknjL6+v8hJ+8ebUaWljSICOgcfszVEtu9n9rxaa37pEaTHMHBk7U2xZzfcAdJJbyKZc55DYRGBMbrEepSnlIkRTmbZfVLt0jC8COwmfNUGmvkvacHfDZBMqIU+c/7v7Mxd/wgk+/+QRJAwJKTIU5ledslEx7Y+Nd96gXS+1B4Uus7VjeVmJjrLhntYWDe2lZE80jQuuM7+qCS8wFCKSQQd2LENC6GXq7/A/Wh5GbOypmy+uXfaLzq0hzZ+vnjsjUgVfKYY2TUzx+XqOQekrP0e1n/9r16Nax0m2R88u+AmN7PtKN/JYNO+wOkR2CrB5INO+u2S9R2d0LJKL4MqB0AKyU1shbNkEV/P0OvDr30UfWmRymQUL1HfeScS+vvvqapyul8iVsipmtv6TrpZEhkJUp5cR6IhHypwDfv+4qibKncsUWF0lgMX95UZa6ScvxBIVRDzrKZ0mXENEjwdLx+8DWh5peOv3C8kNgkO1bMkriesJ3Wayg7BvH8YO+ShvdfKCToSjLXycbPn5Y1r96ucbqMOlyiJ/UWqeA9WjNZjSOMT74IK9y8VObfc5RifiCeyZEgL4uQJ4XZKkHyKCXHOgrHsy/DWnNXjXztwBAwBAyBfRgBchr9+vVTBM4++2zp3qMHNCYw39b1DG5hnNqE2NkBwmPp0h+1KX0h1eLUk1q4bXuUHQkaGkkuLCxUd+xLlixRz1h0b07pm+eff16JmwMOOMDfSSR7aC/opptu8pfJY0r2sEMpgnXUUUfCwHIPVe9qbySWv9Lt+QcWEZSC4EJw0l82+TYHARWm+DBUjLjYppFM/NCLKjmBgRRKqR1sjFS3n2/FdEFEcWXE62gLFG5a8AY7Z/k3flKn636n60YrHqSOLuDZJsTj2/Z8vKXO/vEr2QI31mtevlX/hlz0b+kOSYAILOCCEnz9l4D6TfzdF7Lpi2cleeRhMIyb5r2ZbG4fcHNCghX2ISqKPEJVVUrqbVw9i+V649dzQdtVDsmgrtJj4vFeJK57Xfa+NbD/uHY2teMGpnO/A9M0Jn5gHJe2vnO8XrucwLiBv+vKi9cZaufhnd352VC8wDICf7vUtdMGxnG/A+O4c/WlDzzvq3c1VJs8L18uIxep5b9DI2CUFyQk56Yakl24l6jmFBIWIvHpoyRu2OGS882LIhf9E5KFURgnlZK/cYlWqMfEE1SCpFF1xjzQmMD5MzIxRZIGT1FiJ3vRp7Axw/kE2zkQLV1GHCz737dENn35jKz/790Yu70ksd94X9+zjADsfHOUqkG9ibiQdkke+hMQymM8NZp6xzvywNzNzTxDOLy/qYqJNiEgf71azwfKpvpteUGOrP/kPxop7ehfQ8LpWv3NTSwJZpJY8b2Gq5QCsc2DGhZDv9PulLRp5yl5U5K1QQo2LlZJUf7uPGyap+bC50u9bdBs2s+H4hEBKajVQkKE8yRYL+8bfUbCkIT4mnce0Dp3GnaoEgtsr6oxk0DEAPeTnmg37wn2t6pJUZqqsQHpqCrUBXN/8vCDcV+VYAx4xqr1mY26alfjW28sPcAvEhAYG1thK2nZ41fg/iisOXYaW367jcd7Nlx24Jm+6B9nypALH9KxpxgoIrXufeChNnCAD4mgZc/fLHlLP9fWJY44HB4RR2ofeWjWSuvHAIkxD1EyaPuCj5TU6XX4L5TU4dohIraTxuRaIyyKeUTjjy8ukM6nruXPqsYPXMf/DjM+atTdDgwBQ8AQaD4CNDnz+efenHzOOefIO++8IwMHDtT503t+Nr+M+nJoE2KHlcnOztE6vY3Gnnf++dK5M/Xo2y44aRp2xgUXXCAzZsyoszKj4A2LrBsDmbelS5fKLbfcIm+++aaeo72gq666Cp6y9lOC6LzzzpOnn35avvzyK23jDTfeIE8+8aSMHj06KB2sldoLPrylCRY/eIMYldTDt7Cs3bCdCwpuRLjBD49N9Kn6+OJqRvzARs5nW6F2Lh3leMeq2VrVblPOkCFn/VlVBrgA9oKurHRtRfKEKk+9DjpHspd8KcufvlrF4GmnIPWAn+E+dGlav+V00500+ABJhGttLip9y/iWKZgSO7AJUIpNmxe8u6buzBu6VneKes9is8JNcUUpbXVY6IgI6KZVN6utW3uSrnnrFgo3zUmDJqsakCOfqUqRv/FHJWO5MQK/I6CoJX/tPEi19REatd385bNawci4RN+bdAwjldzheK87UE3DUx2qLw5Goe8SN3GdUa8tM/4l2StnSVrZRZAWStCNHMcrPbANPPm30m3MUTrfUEWqmvNoHdjpMxV1y1v6mWRkrJS1qF58n3EyEhIy8el4/qG9u6RDmzkfVfqIHVU3RbneTrHu9u1ylnVBHtu+f1u2ffmkRHZJl77H/FKxzgOW0Tjm/EMSTQkD4FME0mP5fy7XrLpS2gESJfnoJ4bkoVN9dkZgf4Qd48DSqx3hg6RBmORClW7JwxfutsJ5P34ic+/4pEY8IEq7/BKW1EvCYbMtIoF228IkacgBwPYabPwhOYOXYrv0Z41ccADseD8Wwe5RRWGOEkg00uw9g1gKsvB/7PzB62GRYdqHPMuxoASDF5unOm4gJpBoKy/IliwQbwyJA/fTdUtlaZE3dj1o9Jp3z0apWmbGt2/Ij49cqOfdKMld/LGs+/Bf0h9EZnTnXkrc1NkvuJVDIRFIe0crn/6V5sEXm9t+eF8Jt+LtG/Rc7pp56BTP/lIYpHvCYOsoHH3m2TnSKDU+nBMHLJTRR7gn9oY+qtFCOzAEDAFDoGEENm3apM6SGOvnP/+53/t3w6la5mqbEDt0CX7UUUfL66+/pu7Oe0BEqb2E+Ph4JV3KyspkyNCh0g0qVAMGDJAJEyZox1AKJzmZCxE8jLGAXLZsmZI6VLe64447hJ6vOnXqpNcZ93yQViR2qG7mQmZmlvsZ1G+u3QPWB0Etu7mF7aw7ltbYEHiEgGtNjatqdDF3zVyZ8/ufyPBfPCupB56pbwn9bxy5OCcSdWxGmlvPVk+vi8BwNZJcgE0gQ9ohF+vGj29dPUQcLr7tkK+dCelj9A118oiDJGvhDNjJOEDtUHji2jvTtGYbdBPLAnybr5YryxuPVWUlUrT+B81W30yzq+sM9V6oM/buT7q32LuPaTH2UQR07IbJxi+fk03v3gdVp3kgDLrp3BQWFiUFW5bLrFvG7gLO3D8dBlWhXhIa302KMeZDoruquuGOddCxrCqXXlPPhuTMBJWqqTmnYUyERkDF5mM1IExSlQQPN+T6RwlGSm5gU0mpDUoAUCqCfwxZULnKPfQSSYKkTXW5j4ThtIk0JDs4B9dH6rAenKcjE7vLpN/PVFIhc/4H2JDn66ZQpTN2aSlPoADgxA2tHqlkiWfQVU/s9oPjmptQSncm6Hw49LwHJTalr2TM+a8s+Ot0zWH09f+FjZZj0a5yJfj5AmDg2X9BucWqplq2Y5vMugnqqr4w4XdfwkbZ/mAU6iaxXLz2+U3iuVIlQAb87G7tg4qiPMWIqm7ZC/ASC7BVl+dK4pjjcJ6SnpAmA5lShWcK51S/NCzyKS0s0L+KrFUSAZs3jSZYfM+uSqhcrYIx660g3cbf9ol0UckdqN6553GNqdl3wLQSo4QDMW5Ina999kH9teI4CsV9Xrx9vWz56B/S69jrJR6qWHzxRNtWKjGH+5njQgkukCtUi6S9qw3v/EUzTvnJeTB2fStImh9l/l9PlE3vP4gXW7ky6JTbQMD2RV61SVTgirmAZWyd+za7H2qfcZLx6cP652obmpQuSx+92B3qd3hMvPSZfpv0OepKkHSQ1sI94e87xGBZpVCl43wTCQKwhlRijZzswBAwBAyBvRMB2tidPn26aiRRa8fxAq0trUM024TYiY2NVXKEFVi8eLFkZWW1uY0dB3ZSUpLcdddd+jClRA7P09OVu846M3iLGZGjjz5a3njjDRkKEoh/DGps0LdImTx5spx26mnyyquvyCWXXKJGmUeMGKHxauepJ1vxIzhb91ZsgMtasQ1szc7fjrwpL/DUcQq3rtG+q/lGfmd8l6X/G4snDf5FZsCxXtMl0M6FDM+5uP5M6vuBuJoHyq+dps5ymTffwyG46/yNtFUVJer9iockdLDSxcLX167aeTMSAj1cYPeGBf5IfVPKvOtcdCEvRNRy9FtX/Ww3TzeAHa+7egbG4zl37L5d3MBjnqsr+PPkxTrKx3UvCnEpU0ktjaXYEXOma2T9GdWCIdBKCPAupMFeBt2c6o1L9QZP1ST9hJukGKRCVUmelO3YKuU5G0HiZsAo+iaIueKP6UpKJXv2K/qbHymQnoEhFNzh3Py68YGScP9XQmVl1f/ulzzY2mpsCI1K1LScUxb86xKJg62PUNici4juBFImESoaiXhbHy8pE06Q+N4j65a8YWEc22hfRHwX6UrVG3UzDtUfbAa17fWMfbajyhE7jFNPvLrbw/aj7SCvuoG4mfrPjZ6qFaQHEvtPkNHXvqken2hYlkZ8Q0JjNZuoqK7SD0aaqyCxEKrnw2XCbz+TQhhxpjF22nIhKca6oUJ1F91ezwI/zvM0Fh13LETBfRLHxHXT509K1pzXtebDLn9ceu4PCU4lEbz7k/Opqkpx867PBX7x+QAkEI9SG5TiaKg/A2EhoViYsUJJnZh+U2AMubteVjVpna9x6O9vD2evR0F+RNJrE9QYNYrvuahHHfmD5CsdOhSr8WK2pMuQ/XHPJiiplg/HCHQAEQMj6bz/wiAhV5K1EQ4kfi8ZsBfF0O+0P0IN+xKVZI6Fo4TR17wmCx48RbZ+8YQSYYNPvwM2xAbos1ET8IPTA0SwmNcmnxRgz6nn6JguByFE6aHN374uBUs/la4HnidRIGjLC7J0rZG/9getE+cXDa6/MNbpuWwjjJX/+O/zQdp9BtKuh94/HW7MeC2zT0PAEDAEmoQA9/UVFRXy6quvyltvvSUHHXSQ8htz586V8ePH+024NCnTJkZuE2KH7sNpg4aB0jrtzeYMLVrXDiRynJQOO86RMjSifOKJJ/qjM06gcSTaD/rDHX+Qq66+SjuVEkEWWhkB9hUXpwwg56pqeEXyTu/6iZUOFztQHeDmyL0R5DHfYHJxq4tPLMK4CdM31ST+8Jabb6y43OcmpsGAhRANejJvL39fbKRzb9D1GvJ3C11904b60C6H3oO0R4BFehSM9SYNnCzZc9+Q9e//TeJTB0scPLfoQhz5e6oXtWqjCzHWnW/vsCirXV8e495WV6n47S3wUTfEpUcylqv1dgs5bnDcHoeLfU2LN3i66Ecb2S6m1T7gG0duCHDs0iMtsfQHnieEzFOrgh84p23BzypMlhTtrt02xQoJaGfS5RcB9TP1jIYNr5NGUGzRBubpFeIv2X4YAq2GAMe2BowHfTZwnCHQnTduWG+ThPETndxbaNBdpSQCNtRb4Klp9Su/hcHi81WlyD9AkA1GqcTAfg0lT/zjSnPnPY6AOINPvV1KD79MjdNS/YUbN6qpVhTij5s4PcY5Gq4tLpDK/C1eWgzEih3rJRd/dYUEkDoJMMLOOuw6nli+106Oe2LAzSrb66nA+nLEMf+52EpMIX5lKQ227ozDdN64dSd38834yJUSQ0xbBk9KnA9SJhwvPSZPh62Zb2X5G/dBVaWnls05iqRBKOY5zi+eXZE46dx/vPTc70RNq3Mx580OG4AJ+sG1b8eyr2X5E1dqa/pM/w1wOUXnfpXA4FnOvb57V+dVX3cqYA4D9h9Jn90Gr2y+hNj2/Tsau/v4Y/DMgmQK1KapekfbO3yu8nntPWsw34No43NIn7+QainKWK5p2T817/fdVqB9RgAsvPfKCjNl7Vt3qpSZqimjtmV5mfLtLePgrENk8n0rQcwNgLe6xbL0uRslB04TGEZe9YKkjD9Opexo5Jj9lTLxpzIGEmkL4FRh+zcv6JpgMAx+0yDzTtUoPi9h02flt1Kycb7m1fuwy6CiOF6HGm3VFUGlmcRO2k/OlORhU/1SdOwbrhH03gh8fmsueE771CiLYXyZL6D0wezmAl8c+zIEDAFDYG9FgM8mesRi+OKLL+S2226Tfv366XEwnlttQuz07NlTbdDQ3XlmZqaUY1HangI3pIGBHeH+As+73y5+fXGopsU/hmBZxXZ12ze/uXnwvKpwQegRCr6NTl2AsL+xuCIBUJa/HWLEW9VgJsXRaewzKjkVBgWT1XsH33DRJkBUUnddgNJmQ9HWVd7iCoudesvCPVQFdQYa7KQBaE8/HeWibC5SuakqxUavGHkVbV+rb8Jj4WaX9oSqsLAt2LIG9YtQF6ZsAu0UpGBhvPGjv8uOxTNk6Yu3Sv/jroVKxji1HaGbEH2zysiBbcdvPSShEnAe9VASCwtrtpEuZfOgzkb38jEp/RUHGksNxRtaYstNUv76hbJt9pvSDQvLpEGTsPAr0bQV2JTRQCnFsbnpjMWbYk0LUosqFpnz3lcsu8HuTxQ2VlwocpG4AzY9Mud/KKlTz0X+Efo7JqUv8E+TCLhhpYFi2sVQg7HsM21XiHoS4SKS+dAlswaooOxY/rWUAG/q/FPlhYZhqZ5ha0wPIvtsbQRAEIOIzF3xnZSDRMFNjv+hUrDpRy2YXoh0E415hx5womAPg2pQftsVvvgkcRkiIfnSqQ9UtZCH3sO+4es2wTXGMxNwbsEb9M6Dpmg9dJNMmxeYF5Sc5qaM4wh/7hmmx8g3a9Enfg9JI6DOGtdjgL6tZzw3p8b3HqVjrub8ogWjnXCd/e2rUoi2JoKApiQBN4Ocw6j2pF6ySPhgnIdCIrbGmMR5JeORlUe4gFR2dWX2jQ54DmD+55yx/Yf3YIvkIhl59UsgME7GHLtO1rx4425z6jRkmky8+W2tL3Heta27zaJdRSAJQwmbItg8Wvz4lQp7Eoztph9+ud53nNuVXMPcyvslFxt/ki7JQ6fpM8d7vtVqUo3nS61r7pDTNSREiretlw0+z2PJUAUOjYAnKKgVzX/kcvQVCBwSO5BeqSor9b5LC6QKkiJVZd4i2WVHGz8q+cX7ooMHJVhWfCsVkJIZdvkTUJ1K02G4de5/tWXdD/uVqjTlLJ8lPz59vRTA01sM1KpHwKh6l+EHalzCEM6XL8CZndpt7DEyESqQy1/9g2TNfk3WJqTI0LP/rPMBxz8GnToaoE0vhp6HXqZjlBJrnEf4POZ41YB5iBJrzFznGoxtzitcA+xY+Z1snPGwdJ98KgxiH67Rw7FGYCjGPcZntee5DGU25j7RlPZhCBgChkDHRIBrJGr5/OIXv9AG3HjjjUEXXmkTYoe6Zt18Pt0zMjLU61R7srPTVEatMfHdwjlQmqdj3rbtvdbcTGEBggWiBi5iuNqpd1GBa9goccGS9eMXqre+Y+GHNRrZdb/TZMiZf5Li7C3y/R+nSf8z7oE++41Keix/7gbJXfqFxNAGA2xR8G17XWVxsZyz5DOZ95cTZNhlj8GQ8flaJjc43Oht/uo5WffWXTXK5cG4Wz5UI6XfXDdUYvruJxOve0U3gFww0aPL2F+/Jj8+cwNUM17Tv/6wodBl2EHwijFKddx1A8cNyS4Y7ErqlOdnSsZ3b8ryx39eY5/lKkW9enqLicEmjW99i2ATYM3rf5DY1KGwYdHPS/vYpeoQ1aVx39P+vVXCk1JAbOXKYrjURa9IFNQiUrpO9xaLKHEHFq5r37xTDUdy4b4U9XAB+z/pe8aDati1Ez3xoHxuMtitGV+/KCtfvNlFldCYrlKWuQaGQi/yn+OPEVfC3hLskVSBgNL0Na7agSHQgghgvJGU4OZ40cOXSknGshqZh8amyIZ3/6p/vDDskkek18EXYZgGSD9wt8aB4pOIIEnBzW9INe99zmn40o0Y4tQ3vyGeJ2mCyEoUQWKDAkQ14vMazjGw3iCakjGHdJl0GjaFryiR22nAJETB3OqfGZAA9fKkNVxizQB5YdOIDTk97Wz9/D+arftIglepIbB5w/lJqkOw0V8LYnylbtI9EgcSk6gnN4UMlbAFUwY7MCSAPI9hmAjQdAa/VKZ3WOcn8yIRVZyTodcrinNVoiAZnr+m/HmenqukDRkftkreoN9o4HrVs9fAeDUkPkHI+ze5dZbSQU6ib0msUaVmFTyVFa2fJ7wVhpx1j3otIw7sA70HsLGnbZ1F/75AjdFPeyRTIqJgbLoCN2SNe6fxbWdfZC78RAlC9dwEkpK3OJ/XufP+t0tGrBsELiUCxGZE6iCJSOwBlaCeStD3AJHAPtHxsof12aXAoJ/w1h508Z4Fr5UMfF5nwcFBOciuDfAcyZB20LnAqVyWPH61FK6dAxLmcumHlzh0Gb99wecYa4Xar9ovSB+RkIzxNRpOCvaXkRf9Q9a+9zfpecAZ6mFOJXoxgMJAyhRuXS2b/vcHLaPHfqeAcE3Cy6UMvT/KIS1UjBdMDJkgoPmyh3/FmWuldNsKGX7pY5DWG6Jxtnz+hER366/rH0oWh0V7xE7R1hUYVyRDcU9JwLymudqHIWAIGAJ7HwLkA/hM27p1q98p1A033CCHHXaYHvNaYziD5iDTJsROly5dZNSoUer+i+7ANm/erBItwWhwc8BqTtrW7sjm1G3vScvNDjcc2MyA+GDw3ky7geTbEdRoMFR18AZqGwx7zofoMkPi6GOh5863iVj8YOOx5eOHVHKm+34n6/VKuGitLC2FvYkkST3oAiV28jcshtTK/rgeuMlhdNYJi2RsHLbCSwsDXa8zqHcQ2Bv44e4jVeokLAb5HXqpRENKpxQLq/X/u1uvjbr6BYlJGyXFa79TqR66Dq6uxBYLG6tO/SfK2KufE6prrPnvvbL6pVtkNfJOPeJq6Tb6cCVJIuOT4c4Eb/NIdtVeBHOSwTW6Bl72/C2SAb18hp6H/lw6wWUq38xx85W3cSmIpztl23cvy/gb3oZE0SCVqmHcbXgbnjHrVdhqeE3CYOC1OxaJkZCMie2arm8G9e0f8kFRGiLglaY0a71Oft4ZfOLiTimrComFTYHheHtJiZtiLCgzPntMVj5zjUYfctG/1CC2vgkEvskjD5WBZ96r6fPWLpBMbEaj08biLfOBuvgPwe6A4482Jqor93xj4q9rvT/QQF8b641iF9o3ArXHx57WFvkoCYKx3++EG0AUQN0Bm2WO2Zzl3+pYju49DgZ5p+A0JHag1sRNdSHGWTYIYN0MccBgOslZ6m368mDbYuMnj2C8Yv7A+XDYuaEdGRop9TZQteceX+X9beL9SWmdhhvFuYrSbYkDJiixs2XWa9J90km6MfTIFF85+lW7TByjDBLWQ372R+kDSZC8dfNg12aRbPrg/yQX9mq0rmwa4mQv/VJ+rMNTk0rxoJo07FoCYiccEntU5aK0CQY65sju0mva+V6ddPNYux5IjIbq3Ab1sxLMNwwbZ74s2xd/rlJDlJJMP+QCGFE+FCQGK+TlgceBREKqaBXiU3qEdorCfa6fNZMO+cH2geRC32yGDRRnn2XUje/41W9UTRh9r7cHsOO/6JRB+qzTm8Z3LkQj+EDw31sNgMJ+AJFAqUonhdILUpmUniTREBHfWQ4GcaS2e9gFXgVcAe5EQP9AZU5JHczluzxvfck6whdw4RojF+N60/v3a42XPnJxjZqnHnGV2scJw/0/8JTf4iXQUjhLuBAEVzdIxa6Q7+88uEZ8HlBlc9Tlj+kaiNK2g8+4S0lRksKECysejMFyyYPELbSbJQXxaX9q42dPyHoYdq/IhsTuVo+IDuuUJht9ElauoMguvXRssZ/CMfcwlELSmWuuEAj2RIAgYqDUrhK/dQxNjWAfhoAhYAjshQhwv/HZZ5/JpZdeqq27/vrrpX///vo7GFxAmxA7hYWFUlKCt+YI+++/v/Tu3TtoDdaC7GOvRoCLV5IvGjDAvIEUuBr1NV8XnBFwMbxEFvpInfTjb4QdC4g+Y2PDxSwXnt3g/pbuhnGogW+QaZsiqnMK3pqBvEDI+O519bJC7zU13PgiDYmF0h0ZcB88W+OSjKGqAvPY8Ml/lNRJgjeSwaf9Hm/asMHDZpCr2577n4Y3YutASAxCnl57aksEkayhqlifY0DkjDlSsiH1suHDf8pmqGjxL6bXKOk//SaISR+KNnXXBZ1Wwn34FuZbZ7+hpE5EQncZ8Ysn9Y093+5ycc83rWpMcfhU2T73f8DBB4Tve/vMpzU3SguljIPdBOjycxPrree8lbou2n3xK/O8TRb7KTDQvgcDXZZHwtsKpWtYFhehfWAjhATS6pd/A1ftVwC/MEg9nYfYIXhzOMZTUUFbts5+S4kdqocNOvGmnRsAXzurK519IS2qRT+03/iK2UKHRcCTQGmh6uPeJVmTijfuqdXnYEjDQDI2pKvf/qusAknbbcQ0GXT6H+GNBkQNxwLiczO07MmrdqlACKTQ8pd/JcvwFxim/nOTkh51zG6B0TTvmifqP6JkDoN6gcL3jgXvol5UqZqiUjqOANFI9XxwfuN8QxXIREj7lO7YLJlfPSyhPSdhIw+imTMLpCnjIe2Xdsy1GPOlUg5V1NKcTbD58T08N2GTGNlJKjJXShb+6gqpB56B4d+prks7z2Hcc84sg1ooQzikTsLQJ1WQ3KmGnSFKHVWV+p4XnCN0volQIp7xK6CKStfaUb75g+eaE9psdsANQtfWWYs/leW++4tewLqMOBSECyUx1qvUZXQyVGPxYiQkDDWtgh0V9FNlwVakjcKfZ38osP9J0tWex+vCh+2mF8fchR/oZUpdMs8qPqdxH9DmE+dy5s3nTY1vEJ/qHQrjJCwiRp+n6Ca9f/hs6LgB6ELiLhISSbSJw7mHYyJv3QJZ98YftFk99gOhihdIxInqVfwjTJWQIuP50de9JRVQb2Y/UHKH64wEqHXyPiaGxIeSbjv7yMOYdq5IqHWfdpGkwmB2BAy6l2Stk8IfZ0h8v4kSO+ZYKcraJKWwv5Ny0EW6BqI3LKqhU61avfkBepLKDCWQ/nF9QWnbsIQeUgRC15uXUKYFQ8AQMAT2IQRoX5cOlZYuXarfzpbwXkfsOImcb775Rh588EHt4gceeEAGD6ZRN24g7QGwD933rdRU3kOU2PGIEF0k+jYquxTI+w0bqoxvX1ONh5QDzpb+P71Rvbhoei4y8aaR3l/CIsMlZ4Vnv6Vc304V69qJ0jOdhh8uuYs+lKJta5RkCSyHxAjfyOeuniOl67+XuD7j1CsO1665q2fDXel9eH/mGThNGjRR3466RRgNkyYOGAdVhbWqisB8neFRLph0tHDx5pPE4Vv/uF7DJGXs0VKADSKleCjpsvihc6QziKOhZ92t1/1v9znmoOJQApHrTXhTxzDskn9h8Xi0luPqQXF3LtboeSOVIt1caPLlH9rF0GnYoTLkjDtFF+vAS+uIvL1FnfepEfGhR0iroRax4yR2FFhcc+XTZXNC37FqHJqLyiXwuLH0scskIW2EipsriQeiR7C4LcfbeQa+SeTGoTYJpRdb5SMExcP4Jxbqqs7QKmVYpq2GADdCHKt039vSzyHmrWMNBA5GrY4//CKxy3s8HBvWStoUwaDqDBWoSX/8DoZTtyohwY1e1sKPZMtn/5FOQw/BGLxYpehoh4fECT1UMd3u6qxjlZMOa+BNHPrbfehoVQgw7vhmH7+p6pkw+EAQSnBXvvp7SCQe4BvTLlVD38iRBqDR7rBISipVwUV2KUSRU3VDSTyqq8owZ4xTN9ycb7kx5OaWZPqmz59StcyekFjof+yvQLS4SQP4IQ5mQtiEgaTSbtvuxXfPg4SeAyUOaqPEnfMD5xO23ZEJ2nDgROKYoRqkkOsvPdHMD0Ic9ACs2dbCLStk6dO/1uJ7HvZzSH5cpHP4trlvybInrlJJj8QBkxVT3i/sP6rbIrn2h9pGAinGMaKG6YFTJxiXjoRnK93U1zVukJh5VcDF+dY5b2nZ6Sfequ7nVcID0mdl+Rny1TUD9RpvTT5rw5L6SjgIwFDYdqGKEIkEPnciYOtOiQq86EjCCxKqDLrnhGbQkT747IaKFT208QUR4SOpRvtHDOyjRLSR44EDD6sar3WIw8D+6A5DyS4dn7v64oJzDFU6fTebjpfAvmGfgHjtipc9xJCScxwf6YdfIWlQB+W9wvllPV46UUq2C1S60qadiXjIktmyLpAY5gJEJekSID20djbOkeSDtBvmpajUYVK0LAN2fPJFsHawYAgYQFLfkQAAQABJREFUAobAvoCA4zIosEJSh+G9995TJ0vUVnLXWxOLoErsOOKmUyLcqfoCXYWnpqaq1E4wGuzKba1vtiEwuDYHnrPfrYQAoefKEH2grr15yNWIbmhq9otXAyyAsBgpwVsuBi50+RaLEiMeIYSTWMlUQX3HIzG8PCi94i2iKtXgYJcRB0veko9ly6yXYbzYexPpbT5YNNSw8EYtD6paWsbhP/dUJ7A4o1g1Q88jr9bNTWUZF3Aow7cIo20HLJO0LpGQpCmWJVj4cVNTK/jjQ/0M7Y/ukgZpop5qNLUXpF7WvPd/kj3nDZmPt+Fjf/k8CJKhwAdxuaFB/Upytkj+ss+xIOsmnfqOQRnY3GHD5MeAMbG4JAZ0XcyFZghMXbjr4VGx+raXi316PXGbolq19B/WGiI7z6NcDTUieJjT6DIXnN3hoaZg8y2y/r93S86q2UrsuAyITUWRR+yEoU5csFaznYGLWr1BXIoW+uYmEW9Ft0Bqa8k/zmyhTC2bYCPQedLpMuayf6uKiG7ma9w3zasN790ySH/QOPgG2Lxg2Aa1xwRsrLqOPgJGxtNwJlTVGJKgFsHx5z0PQ5UAIrET22Mg7v+TfHMRbmtsznRDzXGzm7qS8FRpP4wt3Qjz27fzUwkdkhkw+McNnao44p7mGOqx/xlK7OxYNUd6QOqFG+xGY4M6YYbVtrqPCLz1p9SFK5vnPYPRdDuO+CAOWD+/wWhsGuNSB3Ia9gLndwbU3xHI3okGPomNb07Z8N4DNSLS7lZC7+FQScGcFjA3uLmN9tc69DMc7eZ8zGfW+o//LUUbFoCsO0gGQD0wIrazbujDQZYwbP3yKf2rARAOSKwvf+rq2qf1mCRkFIiJKkhCBuJXIzLwp0TQlk8e1tOdYUybkh6c03kPUzK017E3KClPyR16iyuHhFfR6u9q3T01cpX0465XYqfm2Y52RHKnQp+pYVBX3gEjyqtevEkb0XP/0z11tdrPMK5ndJ0DepMvsDjEeI/jr6YtKC9SnWsGJFLbURjvvL/5bI9KjgYBV6Tq3hxbFSVFWo8CEII7Vv6Al0AgvTE2GZgmGmRUJCR9YvuMl/xFH3jzCq5x3oiKSxSmLoOtILpqt2AIGAKGwL6AAOdGrt1oYsYFujyPjeUaJzghqMSOa9L4cePk2muvlfvvv1/uueceOe644/YaYqeuRSA9YQUGM6AciEbL/uZSpgqDqrIURowRKJHCDYuTatGT/OCCF14kijPW+gkWbwHC5SlzccFbMPHInS8vgD0AFQH34nUZfpCswfXNH/1Tek09R92Q65tkpOCiNRvemda9cYdmmAS1BC58uDkqx1tMhk6QRuEC11ug6Sn9cPcSF+YR8d5bL256MG94AW3gPy/eznrqYo+LNWwmSTpx4b0Mdcma8zrIp9ek3/HX6kJOpUuQzKmtdd3vZ55oNcvAvxqBheI8SR9eQtGosycBQBe0VFeIgPqUf0NUI3HjDtyb15rkqFcPYsCFKN8Qpow7TomdEhizptRDKPBkpVi3Crh8ZVByyQ+Unmq1D7eupp2iqD6TZPSlD6GuJM5Qd6/6Xt/WVQNeZwYM9f32rnqf9cWp77xLG3g98Bx/u/IDz7tz9aULvF5XHi4v9818GFw678j7DCwj8LeLUzttYBz3OzCOO1df+sDzuGdILNAGzrJHLxa5/N/uaot9817MXT1X1rzzANwPP6/5Us2osiwPajFXynKcGfGLZ9TAqUeqQuqLRAtJBfyRMNXA3xjTem9zLGIQqrqkjkvHfHhR9ZNzHKUlMDZXvvJ7yYF9mxBsHvkWPQSSZdWVsBWWt0lCoiEFAeI4DJIRiX3HycDT71AvdJSWSBq4n2a17aunpM9Rv1DCmDZ4dpkfAoqt+dPrDKpaMdBo687g6zQQst5tgdmsCnMKyWvf3IIdL8aSZzR6ZzoOFaRt1PgGBvyHPmYYfsUzIHJGIluvPiqxA+KedtY0P2KG/qKkJgPJYYCsvzvqB++BEthN2egjtSi5GY3NNl9g8N4iBgy9j70edovOA94gC/BChN4Nlz13kxSu+kYGnn2/99IDxD0NWm8FQVmw9JPdz/e+PtoOG3YMSaOO9p6PfH7iGp+TlDwZcvrvdM5kv3Cer+Y3JVDcve179rBv6MlpyUMwgs97YC8J7CPPFfy72qLUw3+Bl0QTMF969yNPuuejTqI4X2MuxTEJHI5Nrk3UwxjGHNc/fBlTX+Dagc+t7fPeVTtfocB3FlysuxCW2BtSxffqnzvnvif+9jNJhF3BqKRUgVwOyt85uUf4DChX+CRoXRr7NgQMAUNgb0bAeyEXIn369JHeaZg/N25Q4ZWYGG8N4vZ1rYlBmxA7pTA8u2MHdapFbr/9dhkzZoz+DkaDtaA9+Ki52eSaZNdFRSUWy7QfRFdn/KP7Sf4ZkbMHgDc6CRcTAX3BfsEihy5aGXSRjk3SziWHnvZ9wP4CFpaO2NCFvV6plSfPcYGFPmUoh4cVLqJYahVeJSfA7S89VfCN5Ha48laXxNxMYLFGezzrPnhI06Vh4RwLt8GeCDqJHK9W3Jx5oa5ysXzF4psSOBp8adggLtpoZFRFtZVw8eHAN3oMJDpAcMWnDpbeh1ysxA7F7nv95Cy4MO8nlRSd1oheOrUNFLA400uBH15k/xlX7xIQO9yQckyQaKrRH/7YO39o9WpynbiIdP627XLRS+xrntvoUl2Fi2E1Hsu0WPxX+uz07OzLneV6v3Zfv9opGnWMunHhTYPNXYZCfB77lsDbslF5WKSgI8DbJgwvot09hV8tWAfeFJXwePeSqg8y46ieI2CDaqBkf/+WxPQeA6PEJ+I6yB4OCoyfKqiYkITm/OLetHv2R6i6laeSD5RCdBveStiKoWHVGKiE1hvQSG7SSyEJER6bLOWZKzA1cBzA0Gm3QfjEHIgyy2AnIwLqLhxHrAs33VQT6TL5dMn69mXJh7HVTvBm5dkA4xj1DUhm1EDgs5PqqwyU7tslGedsDfzGXyCZxWvApjmEsWLrKyEfdj8qS0CoI0+6ZaZHLuZNSQclzLCxJXlWkrVBUxBbN8/5suhYX3pPlUHqaRjcX3+l3pZo88h7MUEY8NIAkjsMETSY3X8U5i4+66BainVaNM6RKk8Zf6xKp/JlAO/HQqjvktjhfVJvQL/zGVUK4/dZPgPgqXj2UCqWzwsawtb7nEQh+oCSYpzLWafQcJBr5PicBh4LQX6hESFKBPGQJL6SjHjO+p8dvNDRAoYiDVdTqpcOChj44ifjm5ckFAQJjaTTyxXVtehefMvXz6N/KB1bos9+78UhJHCAKdcCJMfYT5SS6jbsJzLw5FuBebLmGdhffFZTTbwc/bnk3xdI31N+L+mHXSaDzrlf86aUXvbc16Fqfigko6b5VODKJAN27IqgekUJRBp/joDtJq/S3nObRKpnRwtrpcJcNAZXG7hNvMT2aQgYAoZAx0fAcQNr1qxRUoctmjdvnkyfPn3nXNnKzWwTYiczM1MWLFigTYuOjlYSpJXb2ejsuQgNJHHYSe4vMBPGcR3ozs+fP1/+/Oc/S1pamnTt2lV91yclJelvPvz44KWr9/Hjxyvh49LZd3MQoOg+SRauHLzNCo8rneRGfQtPnOfGhYulhN4jpHj1LBju3KLemNC1O9c/POAxFrrujVllHogdLJy48uQCjB5TaHuGxM5auP9OGX+86sYz/rZ570nmd6/odpGESnh0ghJJrG+4761W3voF0n3yKcgOwxH3iCuc6UND8YYe5Tiiyrs/WZ8wNTRaCH186uHTpgxtvCgOrs385gYRyNADCUPJmjm6GEYOesyLrh5bP31EDS1HwuOMqltRjY2BGCCQqNLVNt+24hw9ZjnUVafflauxG/jg3tlbA9aI5B933FiyYtoRjOLq6tXDEXGxPeACFxtRJdmwGWD6ynIfoeerCxevIUzW2LqxuGYEEk0VMMbqpKaakZUlDQYCHG/Vsf7xpfddi5YbAlVPz3Bvr6N+JelHXC4FIEhI7MR27y/9j79O3RnTgGoJNmKbvnhayvAGnZvn8vxMVUsp2bYK92+4ZM56Qf9qV6/Xkb+UwT+7w1Ohwnj33+u45zk2KCE45My7ZQCMqHMslRdmy7JX75S8he/BNtYdIKI99UtKB4VhfuIcpaQSxhOlOboMP1iJnS1fPQciCosTGFD13F7Xrkkdxxx3yIcEN4POQzqMvbG8awodrAFEm2/s7xqxcWfQv2x/HFxD5yAFXcw3JZTDeD0JB52LmpKwvcUFjEmDpmitVJUusH4+6ShKuVaWempBfBZxLiPJ5iVCv+A5xOegPgd86WuvgQKz5W+SNCQIdvzwX4lMTgNBMFWfcyQwMxd9AvJhg86VHhkBggflkmSjZCbHBz0z8py+MMB9VF0Nr2j4ZigCuVSWtw33aG/cr3gmBWmO18Jb7ANtAcZ8XuRAsteFLXgW888FGleO7dFXpXw3fvB3d3q33+VpsF/JOcE9QwNS6MgipnodsGKs0D5On6Ovxj0fDtW9J5TYoR0jzlPhsXGYO/KkAB7uSOyo1BvS9znqSrX9FQk363pvoR+osslA20peaOY49uViX4aAIWAIdAQEaCy5/4D+snrVaqh6V+gfeYC6uIOWbk+bEDskPSilM2fOHHn11Vfl9NNPlwEDBrR02/Yov7pIHGZUBvsn7JxyiIWzc6gvl5WVpapkKSkpcsUVV6inr1deeaXBcimetWjRIomPh+FHPBR3tzBqMLN9/SLww3JE3yRxsce3d1zA6KLUt6Bw6kJ1QoU0XETG4K00AzdVJHkoGl6Ft2HMm6L4FNOnAeN1H3pqGko76AaKqbh5AmEHdarUI65UdaxNXzwDmznD4CZ8jax8+beMJIMvflg9Xilh4ltk0f02w5avX1T33YkwREk7O0pUYRHNDQkXRs4IMuOS7OESiffNFrgYX/ncdTL4/L9DjeNnnv0L1EsXV8QGEalOAdEc2KVZxuTSBa5NaXBVF3PIg3GjseCmiPyOhe9LJiSO0g69WDElgUKiiBiQSOLmrBiL6fi04Xi9CwOLyDum3yQpWgNvX9oXREyL1bLq+tC6R8RjxVdQx2WmRh7cbOsmAsQZcfblrXgU7pCtsGXDEEEDyVCx4IaEGwiW7vUb8cGGBOn4zY2IEnG7rZ1m26wPLY9lsvwOudFoVvM7XOJqdhM8mWl/tXTtOVYxdtLglrsL3njHw1tNREKSEjgsimOP9zddEqMWUoF7e81rv+elGkFvIwyNsPgeMFQ+VeenMNzTVGuisdSkgZNQfxCbTFXP/okbLW7aOG+wzFiUyS0X60eD6zrmmAPGjI45Xw34jOoMdSxKFOT++KkUU6oHNoCaFJAH3+4zUPKQcy5J9cByAvNjHdWINU/W057A+PX+ZlvRB7Qb1P+kW6Xv8ddjPs3HXL5KSJaFg6CimhptvSihjg0261QGtaUI4MXr9M5HN+teXYlwcypUb01b/wL7FVJZGvSG2tkStwahajAJBp3vEYdjwkkrqfFq5gE8ed+qwW5m5svLy7jWJ6BiXDV8jN8DTr8TEmC9fM/paln1BsjFHz+rlWjnYc9DLpGEs+FcAPcLDeMTetbVPdMLV3wNCaRMvJzpg3J2putYvwgScEWle0w6SbqNOxaPxhwpA/laBaljqqXx+dUJKpI0WJyAdcXwyx8Hpt1hDHuprHj2OokfuL8MPfsenUe8+5R9hz+kYx969y/xQ1k1gjc+yjHvMHg2q/BSghJUFdwa6IyCOlACiJJAsI2Fe4jPXAausxjotIHl0M4S5xEat47t7q3n6anL5aOR7cMQMAQMgX0AAWrtVFR4DyYKeDjJRve8bU0I2oTYWb16tTz97DParssvv1zS09P1dzAa3BCYJG8yMjKkqAgG5CCGTAkbumVfv369rF27VjZu3Cj/+Mc/5K9//avaCOK1++67T7M87bTT5IADDpB169bJ9u3bVdWsuBhv70EGsYO//PJLjTt6NEXZaz9gG6qVXdsFASyEKC5ftG01VJ/eg2eVCRIJUeNI6JLTcwbffOetX6TJGsQa+XCx0wPqEOve/KNK3MTC9gDFxWm8k2LkZVg4Unx/5Rt3YRH6qdqjqC7J1gUuC2BXUqydZFDawRd6xM6H/6cEEd2WludslB7TLpYekMhBbF3EacWwEqU74V4wnLzpw7/DBfL98P5yDTZZQ/G2Mh4bjiK82V8km2a+AHsyd2kS9+Ett0Kg9vMTbO5EDVvmrZ2H8s9XQ4VRiT1gX4eeLkpVDJ7i28ufuVaTJ8PLDTctXKBxMabEDoitvnCXPg/EzjLY/OBCkB4zaJuHC3kSOtwMbfz8aXjZelTG/+ZjGHw9DG2GCkjKACV2uAHcffDwDqWxTlWZqj0OvGOqnnGDUYlNFzdXlAwixiV4e771h3dl4/ueRz0SYZ6EE0v2sNW3iDjiRjQsEptluE2uwFtdiob/P3vfAWBXVeZ/Mi29F9IIKYSEEgiQhF4FQYkgCtLUVVTwb2NVmuta1q5r23UVwUVFUWwsFsSuNGlSpJOEhJJCem+TmUz+v9/3ne/e8+4r895k3puZ5Jxk7j3la+d3zm3fO4UfLEqf1du+5ZEiIlAxArg50IHBvtcbDoI2OA3aWjDCD6MRGHhd8aoRhzQiXIz0iH/7k4yW07V04LxB3+cW1Qt/8hE3bMYp7qB/+Rr4B+uNR6TgIDchCMC1KteB5Qdn1aHXH51AjX3042wrHL78eBQZ3rGTsPEygc1cbH3UsW92y7HY89rn7sFOSLNwX6DTlJTtX0v8bLW1NuhE2YbpT9zxiA6XwgEfpbgHMCBWmKTcXBhJpy/viRQl/l/Uaelfvu0mvu4aN/yQk/ldLffluoZebsvyl9wDH5jopr7zBrfvae8SLcmtDZEEx3L1dyc6bbBci9iOAgr643pMbeVaaXiOEhKGZHSO9C2k8cyQPDpaWO55C7eSOhGHTjvGHfvNZUIvnUamAXLx3UlwLt7pDnr3TXD4jPH9vo9b+8xd2BHt03Kd8PmTBjoi2IfrsEbQJDwPXpB1gpCRkvTQmPTRYWP1mho9Ka0FqtvqpxfT8ULn7JjjOPK3N+4Leh+hE4U/EvUeinsMPiTEyYv7Dkf88X1IQtKJU9Ea4/UB7zYC21bO/pC0PZ2wAjucRHDayHRN0uO9lkHWk0MTyPsE35kxQpFr3zG0+LMk4iEiEBGICOzhCOi7US8ZvDECu2C9DJ/APvvsU9NZOl3i2OHonPe/932yeDJH7Zxxxhmy0JABUut2N72vvPKK2DJvno5uKGYHHTx0AjU16cvn4VgMmk4cBjqpzFEV8lt5Az44Y+gcBLbiQ3/+93W3jn7YRnzwtBPwAr+PW48hzduXPSNK+mEtmaIBL7p0bAzEVIQZV/zcPflf57uFP/2IW/nkn93Iw87AS0x/WVR1xZ06JHrqm7/iNi6d71b87fpckXgh4kgcTmmY/o4b3HM3Xoa/y4VmxJzzZZoEP+50eo6+PHEECddvmHD6u93qx253q+77kfzte/a/ya5W/Oh76f8+KTImX/hFWY9gwQ+v0Bdb5PIDYzB+SZ/1Hw+7eT/5qFt+143yNxz6Bk3GAs0cyYKXdH6IbXjiDpEz+qRLMZXi7NS5xFy8kPHX1+GHvAq2Xy92P3PdW93QI98gCy/zF8ANLzzqVv9dHbEjj3uLTF9rg8OyCduYcq0eBvvVu9SHmL5bYv49FmpthvMt63Sz7w6OKNqyfKF77uar3DDY1QhHUys+CFc//nvsPvYX0Tf1LV/HVvCzxXbVqR8otlDk6qfvknVDtqx80a198MfuyI/fI+uQ7GzjKKQYIgI1RAAdn/cHOjjosGjkTjL7H48RPNPkGtAPIvwAgPvB8BmnqWHyZc0+jalca5dKXh3uR9z6mR9iOsLG9+SiH21pHbmGkHyE48OL1zQd4QzcEY/TYuyjjM5sXUOHBvBDGtNBsY4Gp4rSsbPhhX/io22d7Iazkw6hMnTTS2Br1iy4+UMYZfAhN+1t38QuhG9XT0vWIYVq0bGlYfeuVhldIk4IoM92wCiIxX/9X7cG95Je3J0Lunlf5h8x3YRpJnRZLL3nR7IIv4yAAB/XM+mNKar7HDlXRyxkbfbW9qyTYstROb0x5a6Za5ZhhEUjdiLDg1GeDTZiR0aRot9xdORGLAS+FfdVvspIeTt9gLjK1BzQsT3Uu0YVOoKIfX7A2LHAGKPSODgHzy0GcWjkyJaLQp5t/SceIY4dkSfV0P7as/BPreX7QGvLJqn7Fjhbt61+SZ6pXAePP9qMxhRIbm3O6XF83rW14AcXvzAxNy3ARQte9GH0S17Lq5/6i3vyP+e6wz92p6yPo+8e2WsJ9xfQcl0jBplOLbG0XzCpawJixC5+5OK71VZMn2OQkVS8p/kHN+8v3H3vuR9+0K36x21CIz+mSCweIgIRgYjAno8A74etmNnDXbE4+INhw4YN8v5h98pqo9Aljh0dBaMPh+985zvukksu6VLHjoHM6VELFiyQhx136ho7doysZs2pVpx6xeFU3Jue06no1OGInjGjx7jHHnsscewwj43Hl0gGnjlihw3L0L+/bi8piXjoGAJ47+Av4f0xB386flldO+8+t/Ke77utLz2WI2/iGz7hhmF9iPTlL6dYE3zZxEvsqCNf5w6/9g9uGaZFrcAHzCbvQCDR6JPfhekUb8UuFYe7+b/4lBfi2xcpfa9EGrJGH30e5v4vwiibL7h94AQ54IJPy+gfmdbkfxETAewjeJPtP+YAd8TVt7vlD97qXvzFx93iYHTOgKnHYe76O2X9ntVP/knYdnGovLeA044GYoj2jHff6FY99ju37P6fuTVYz4d/YRh04KluzNHno45z8UE2Uj4y0Uk9iYCJeJ0bix29+mAR1qVYzHXVfTe7dVg40UL/yUfJPHrixJd0GZKN7U/xiSkk3Gmn/cAPVUwZ2aG0ub/GAj5fM3kZxAvqhqf/JH+h3CGHvNrt+6p3uRH8AGYd+IFFLPGxWo81i4YffIqMgFr19x84/jFwbRNdqFOnsak8tVvj8RgRqDIC6KP8x3tR3+ET3FEf+a30WzpcxHng+7JsSe5NYQ/lNFB7lshzBf1c7jh8vtglXIbpzeuXy5bXXIC5ed2yZCfA1Rgd0fbDK+kpdluWPO0mveHjcGqfDpv89cEPxbomOKEOdPx9nveFtXNe7wbAiU3nkHwU0pZ2wghMMemL7drxM7/bgfWD+o6aCA5ev2QMK8IMIGUjdvxoAlJVFGATnVTrFzzg5sFB7OAUa8WIB94/m19+REStfvg2x79sqB80zm2cd5f8hWVNA/tjJON8GWkkjrXQ7JCwB8XZtzgyoxXOw2b8ybo60hdZCbaD/hBFxwMdiq24zz/9xTNdM5qJL48cGan9szQYyTNYyLS/kJdhy7LndNoRnJ+8T3PRXwYbSSIJdhSODkJ/5DXS6LdoF7lK0DOPvp+ue/avbtGvv+i2bVjrmpfkvsewYiPwHpMEOtjgoNyGHz8YOJWaz3W+XrRxh7cGdfxyrNPaZ++VNfikHfmszLnWyL3LNXC6NgJHTWk5sMZ/uwb5IxIdeFuWznOPf+UcoeWBP1Yll748g9tklNVY/IA07NAz8H42RRZ9zj7nEwExEhGICEQE9kAE+ISjL+GZZ55xfbGO8P777y9+gVpVtUscO8899xzW1vm5LC5Mhwd3jmKolTcrC67ppeNm4cKFWJIE6x5ga7K+ffvAETMgGZlTiG/ChH3dK8tfkelbLLeX8CxtC14qGQYOHNhl9cza1HPT/JBvkxcafuRzseKJWMCP2O/YvAYvOA14jx/i+uNDQnZMghMo/4XG154vsZBF58CIQ1+NaV2HQ9b7IMu2E66XOfzyEoOPH+4uxZ1s+mIouE5n8i+08mKzU6ZkTTrrQ5grf5YbMGYqnCAYHk1nTOjUSYBnPVrlo4mLE3JKGH8Fl1/dQEMHSh8s+skPQs6xn/UJjDrBegJc70D7LPjxMtx7yGjYdSnsPw2/qq3CS992GQLNl726+joZWs+RS/yA5MgB1jU3MI0POLzgj5z5GnFgbT/rX3XXLOjixyc/4vqO3A901Im+7Os79rgL4Uw5VdbdST5Qc4VryvDBqIRD3v9T/Oq/Eet8TNRfbb09ZhV/yaXD65gvPSm7egkeeJmtA4ZNg0bA+TRBMOBLPu2RIG+YmJ6GF+DZn3pA+gJ3/OAv/6y7rOvBX4iTdjBtyh6PEYGaIYD+zvWi0EnlWs/Rm/RP37N5bUg/x1QZXNuSW0nXhQ5eA/zV/3H8gp8NzUufdK/gzwK3mU6uKWbCHt4zuDvWxIu/7Bb++Er3xNfPE3I6wkcc9mp8aONXKX8NS0HeYRccIq/C/en0pIT3Cv0o5ytQEPhBCZ28dhl0jY6gvMIo6841wJpw32zAFKNtq18QCf2nHO0GwznF54PtxsQ4ceJ002Gz3ugmn30Vqo/dmbxOjoLkNDp16lhuhQZ1J3K0GZ8/nK5z5GceRl/cqdNv/fOSNazHqCYN6Ktw9nGHpsO/8ISMJqGzoBGjNimjdPtDQtI/rL0xPQ8OPoZHP/sqOWcPbDs+k8T5hGc6R4O8gh9A1s37u1vzzz8IOXd7YwNRas9tEbQDrvH1T//F9Rm1vxsx+42yRs2gKbNkLSyupcUpWLwO+S7AEXWtuOY2YdMFhk1Ln8MPUj8VGTsw/YoOlX4jJ0jZC7/4d6y/dz7ehabKe0jaDijmtY1nYtPgke64r8JhybWkOFLLB3svbsU7FUft9Mfumkd97hF59vL65Gjd3LbnDzcNeB87S9ub9zde5/iLISIQEYgI7A0I8HnF9XQuvfRSGfTx05/+VDZNqmXda+rYkQc0HvAcscPpWC+/9LK76qqr3YwZM2pZ56K6OLJm4sSJOeU333yze/LJJ921117rhg4dKqN0SMAtzOmQ2g/0Dz70EJ6X+lpBGYVCg39R5eifuP15IYQqz+NLBT8O6ACx7cD5EsGXH4CMFyH8QovynJeZQmp829EBwx1fZNh4QEdHhswjRx63Ku5fh50mKFteWLTdhRxy6GihDK5/Q906/xw/pRUNHFaNjym8EA3Atuk03QI/ICiPL61c86fviPF4qcKLknesCJ3ohC1I0OEhv4TjBVxw8H2Ocsz+4lhAMV4uBQO8rDfBWSTBvzGLLRwrL2k1ki+jXDhx4H4YhYO6ykteWAGVkB5xw+NonEHYupWQc80RqQvaCm+USTvxZZ7r6gwYf3CSZ0JYL8WUOQFYxIEfKfg4GzL1KCMXe3VRR+sHvkJSkZQsxiICtURA7ktUyAuhnUDn8JDD5rqh008AudHbuR1m38/7w8m871lXya/s6vDEzkO4VvhR3xtbWvfGorZ0NtF5wes6DEwzfwic3gwjT7zUDd73IHH06qLkIXXhuDiUwyIxv3Ad+J7ARXYnnfsxN5g7OfHeUGng/QD3JG4TfcL1K8U5vQPbvc/7yb/LLoVTzrlWptvKFBU6b0DPe9Pqx/8gjp1+WO9oKO4jhDtRDzO0Hh2wp1L7a0WPytHpPXjKkaLRnmtcP4W1pDOFgfdc9gM6cwZiy3sLgkcCkOWWOhNQdvs6OBwuxFp0M9wu4C/PFy+HDvydzZuxG9tJ0m58LtEJwecCR/dw2vKwOW+SUSS8NjBnDk+Cwn2plCXdokz6aYsbOu14d9K3V8r9gCOV6FDkNSejZoCXvOvI+wasJoSIb3z2j1KFlZgqzj8L4+de46ad/0l3wNu/JTtYyWhVwbYARsjvVdeI0XRT+EAWuVRABw8XWJ+AqeG6Mxm2oMf9YdAkrGvngy22bGk9Y7oj32csiMoCeq08niMCEYGIwB6IAJd2efbZZ6VmjzzyiDv++ONr9u1fU8eOvZQefPDB7txzz3Vf/vKXsb/7Y7K7FLcB7w6BL5X8o/OFI3e4a9evfvUr9773vU8cO1YH2kqv3FjMDWd48MEH5cy1d+jcIb/R9u7dW0YCkWDcuHHJCCVhiIfdQAAvDPgvDhSOxkDgCx5fSNGKEpc3cykp4+A/BmSBzIBcXhr5ho/AhUZFtqQLvLAEMkK+QFx+VGTxhWib2G4EIT9HsbTCsRLmGZ3VkU6gtta03laPgjwJcxgphmcqEwbkBH4IYLZ/YbtyKC2R1jOxiw2GYEPvOUKIX1M7sfZHNiQ82QJJ07kDx88OjtDSIObmtFWmAkbYZWe+tWeUi72ZvPaSwCsndESGCehMWXkyaadvg0ptNLsq5TMbutO5zDqwPw/BWloz33cTPsAxegIfuLw2yg6g58d3XywKP+3iL4CtNC8/sHER5YjnRzhlcNrn0V94XJzoTVgnSD7Gy91musz68l7Gj1guJD3lvE+KLcSgo4HOADra6xobsM7PUnHqcGrqYOzsRecxvAPSG+WZD6cF15ph4L1Yp8XxIxeYocvqvaSUk76jVnYxH+onU7BghryzsA1YZ2A35tiL3BDs6Mb2kH6BfOLCXtRxPIgnNi2Y80bnZFOBIvWHLmt7OhoaMKKEDjmOqKUzik5JOj9kwfxy+1cRVV2dLaOfmnTdK7u+9VnGNXUY2AH1j/l0yh7ygf9zzdhtjiN41BmkO2nSIcN+P+6ESwQnPjM57Vv4C1YUOHO9LAbTAacof1g54IJD0e5sB/xwwx+z8KxP256WqXXCa4ce3hZWjXiOCEQEIgIdRWDLli3uiSd0VCX9G+YP6Ki8Svhq6tgJDeOW3wysfHcZwSIvM4GRdOxwehYDd8piMBo2Eh025pD60Ic+JOXtHSZPniyOH8qpZUO3Z1ePLkdbyAd/UIlsOigqHS0gK4ehvXISl0OTI9Qn+KtkoXzmlSMzQ8MPsg6FrJziVpVnV9aIIvW07VN71XNRct+msKWikLE9nzd5Lc0vqlkObKAZDHQA4yWc9wK5t+ADJhkFIVUvUX/cQySwzpSBj1QG/rIuI0KsnJnt4Wi08msxZWnf0Y93OMqsvBxZpGEIeHLt8x9s9sHenm2UxT7D0ZDgyY4oYXFloTv0gQosRt3r+wwEnnS4WMepgJ+kaAv5uJN4Cd5ifQ78nKrE0RriSOeHYDHaEuLLLmIf5lahu6sDcjgyUOoPJ9SQGWfIDoUc4Zk4bmAU0AEJds/CSMWRR10gC87S6UO+veE5nfeskHrXy/ReaQTen4ijXKsdfrrmNP8uOgXbDXb/U/0ymhbTkqQ9ea+Ue4jRtCus+xLw+uRI3DAA67x2YTnbBqPLBk+Zw9tiEuTOgAOvT/7J4saUK/eMdjAqcA+W+2x4DXZi2ydGx0hEICIQEdgDERg8eLCbNWu2e/jhf8jO2vQn2LIz1a5ulzh2uI7N73//e6nbF77whW6xcDKNsRc4O7Mh6Hhi4EgchtAJxQWUuc35tGnTZHFkbou+fv16t3YttsPGv0b8Asi1ergo88iRI2XED0crxRARiAjkI2CvnrKopiXyyTopp+oKCtuJF21xUjTwV9Z62QWlecNirK3ULFMLGgcMxS/R2JodL9Ey4oojKAq8dFM4X+4pg6MLdmxcg11ksCg15HNKDT+A6jitRkZg+A8gvvkXk4V7FT8iuLtZy9aVuiMNaPnLMHfJqWvqrR9RyXD94rJoG+3gh3GdTE3tBftWYvHedfrBgZESHPHBHZ7ozOKvwUIvjAUOxAKLhVIG17qq7w0nh3ysFKAtlSXYo93xCzeUlqLsfmXJR/XumOb7fEe7Pj6k21r86Jki/Wh3rMvj7RQd/Dim07RNtm0/8srbMMLDpuimX8V0VfBjmDv9Hfrem2AKQGJ/2asDrk2BAAcupt0p7RECWmlH1DZKJHS6PYnkrolUVJ905GtorCBKOfzrjP5bkU2hJTEeEYgIRAT2LgRswAaXm/nZz34uTh0iwAEioe+g2qh0iWMnrCB3m2IwZ0q1K1xIvjUGV7C+9557XVNvbEmLaVabNm2Sla3Jc/fdd7sWbGHGBho2bJiM1GE9DjnkEPkjDcvpDOIfA+tEmjp84DQ16Q4QzDd9jMcQEYgIKAJ0RDDYbhyauwcd8aLNkSt84d76ygLsWHK3bB27YdE/3HZscduI3U0GTpwpu70NwVbuXM+AC4jKL7mZF2w6dLaveVlkbF7xgtuO7XE3vfCI7JYycL/D3QCMrOg3bKwMpx8w7iAsjOm3tMWUmvRnXn616a/C3GJ37bP3uK1rlrhtKxe5TQuxbhimOwyccJiso9R36Ggs4D3T9eOC5NhFRUcF4Rfm8CdjayrWE44iLqq7buHjbj1kbV7yrNu48EHXvOxx1/+AU7Eu00w3ALKGYi2qftjdTkZr8UMkU0+Ahax6txa7Nz2BHVn2f/NX3YTT/5+MdKrow0Vs4hQ/XW9K2sHs7QnnPFy6wmh+MHaF3k7USWdjk47EKS6VleS1EUOCQLfof7Cmu9iRANOFEdx7e/rl2IXoRdURgYhARKBTETA/Bv0HjZj+bcF2y7Z0tc+p5mprCuRPmDDBvfGNb3S33nqrrBzNdWymTp3a5Q4PrpNz+bsvDyzVaD+MuuEaOwycSrVo0SJZFGn69Onu3nvvldE83Macf5yexeFWbODUsUPnjv5xAWaO9IkhIhARMAT0g378yW/D7jmnys5fXMixOm+tXfQq7J0drVvWu2V/v8W98MsvuJYNSw0AOTevedFtXnBvkjfxDZ+Q3c56Y0cinXKgRXRKrP7n791T/3MJRtZsSOgtsmblQrfmH7+wpBt13Jux3sJbxFHUNHCYjFgQpwinW8GuZX//sXvm229L6MPI9qVPuVX3pznjXv1+N+aYC7Do6cGyA5wuJmvl3lGENZK2Ln/eLf7bjW7x7V+ywuS88Zm/Ov5ZOPJjf5OpL9ztjVOtcj/etL22Ll8gn9qUS6dSr13Ih+25tCYxOJOG917YtAPrUax56q8ywmks8EimJgXkMbqHI4C+0/6Nhf04hohARCAiEBGICEQEIgLlI8CBG1xn95xzznFcNJkzeTirx5w+5UvqOGVNHTs2UoUrRdOpw/CGN7zBjR8/vuM16AROA/yMM85wf//7392KFSvcsmXLZA/6n/zkJzK1aubMmTJKh6N4GDjFitOuTjjhhIosmDdvnjvggAPw3domzp6KmCNxRGBPRQA3Qy7w2g9btfIDnx/v7X+A9RAwUDc6Fpq5K88tH3Er7rlJDB92xDlu/Mlvd32wYKuspQBfRQu2gV/16O1u8R1fcS/+33+4Dc8/5A5623+5vsQF07XqMY2Jo1f+6beuHnTA8W6/135Qto7XNXZ0LYqWrRswAucut/RP17mVf79Z/kZg7ZDJcz8ko4LoFOEomRX/uC1x6gyfda7b99TLsM7IPijDqAa4UuhQat642q154o9uCWxa+sdvyB8dPBw5w92WOIVFHSxwZsPptO65e9zT37ncbV8+T+o5BjJHHHoGdm0bj6lZ3L6Y21hvdiseus1txGil/mMPRN22Y/vjjZj2xUV5/XSfpHm5uKsupN3QTxehI57JjjzFfsVnHTFyiCOe1jz3N/fyn74ti+fud96n5SFLO2LY2xBQR+HeVutY34hARCAiEBGICEQEqouA+RM4G2koZvds2LBBlnRpbcWuvRj0UYtQGy2Zmti6NRMnTnS33Xabe81rXuPmzJmToap9kjtc8c8cUEuWLBHnzp133uk+/elPu1NPPdWxcVjOhZE2btzorr/+BjTcesmnxStXrnR0BnFNHjp9hg8f7jZv3ux2NDe7Bc8vqKnXrvYIRo0RgY4jYIs+qpOg43K6FSedC3BmtGCkzsJffk6cOlzZY/r/+4EbeeirxZGRMy0IDt8h2LFnzLEXwBFxvVt+143u+V+Nc9Mv/IzQcveaFY/+Vqo49vT3uSmvu9L1hsNEHDHmqOC3KxxjQ6bMwoifd7i1cLQshxNl9YM/lb85n/kHdlqa5ZrXrXBL7r5ZZE06/zNuwmmXuaYBw/00J8kW3xodLUMPOEYcOWuf/ptbet9PEgfPcV97XqZS0fFS19jkNr/8pHv8y6/FSKKtru/EI93+53zEDZ9xqmvoPUCcLF6qjLbhtvdcA4i7Ey3+23fhsLrbTb/487IDT+osYl3gCILjh6FXQ2/hbV6/HLsdDRFsZbHp0LnjPTaUu33NYrcUdVz0s38TfjmgPJHvadPCGIsIRAQiAhGBiEBEICIQEYgIVI4AB25wN+3v3nijMHNGEgex1CrU1LFjnqxZs2a5Sy65xP3oRz+SenJtmu4Q2BgMnDZFmzg1iyN3LM/WA5IMHLgj1mWXvcuScl6+fLn7+a0/d2uXr3VXXHGFO+6448QBxHV36BCio4eBOmKICEQEAgTCj/Mgu0dHfZ2WP/R/cIb8j1Tl0GvucCNnvkacC3SacJFk8cWglIu4cjeTwZNnu+lvniKLFtvCpXQAbXtlPhwgfxM54096G0by7IcFmLf7LecVKfp3RA6cINz9Z+yxF7oRB5/qVs06263DOjpcINbh9rMFstY9+kthIk3vwSNda/M2Sdu4BpPFbYX7jproxo+6FKNvTodz6Xas67NYpmPRScIFrznN7HlMMaNTZ+ABJ7iD3/7fspaObJXLesIpFdazvnd/ccy0YnTR1hULMZrmZ+4ZbMt7yDu+5ZoGj8pZW4gL3jI0gGfjS4+7x/7jWDftPT92+6BOdQ19dFoV1/vhNC2MRKJzcOPCh938n3/CrXv8DuEdPvs8maLGRZzpIJPtrvWWL+XxEBGICEQEIgIRgYhARCAiEBHoCAL8zuf3/cUXX+xeeukld88997j3vOc9sm5vR+R1hKfmjh1WetKkSe7cc88Vx84nPv5xN3HixI7Y3qk81hgUykWUb7jhBvdf//VfiY5vfvOb7qGHHhLnzOmnn+6OP/74ZGQPRyBxJE+fPn1k2NV+++7nli5eKqNzuJ4OF1uOjpwEyg5F7EOzQ8yRKSLQFQjAyUAnDZ0WL/72K2LB9HfcAMfIq2VaFZ0Q8ELgPqFOXuvj4uzBTlHcNeqAN31GnBUN/QbryJXtm93WFx8RWXUY1kkRsuaMTJ3SSoZyuGYNnTONg0a4sce8ye1zxFw4NLD4MWY7tUIWQwMYuJV4204R5qdhSZE4YhiTES4846/PiAmy9g+dLdyBi2V0Oq15+q8yIoj0U8/7hEz54gLKEuBoKVbP+r4D3WSMPNq+7hW3+gGMBsLooIlnvl+wUWbo5c5ZCJzK1bJ5rWuFqU//z8Vu+0VflFFJDdhNjLq42DSnda18+Dcov0jsbcIaRYd+4KeuZdtGcexwXSLusiW2O5VreuI5IhARiAhEBCICEYGIQEQgIlApAhzAwoEh9Bc888yzshs2N11ioJ/BBrhUKrcS+po6dqxSXKeGI1sYxo4bJ9OaKjG6s2nNLsq944473FlnnZWjYsiQoZLPMoZ99tlHHDtGxC3bP/OZz7gzzzxTpmC98MKLUkRnEBdX5nbno0aNkqlco0ePrlnjmn0994wvTny54loQzLCyas+tSrS8eyCAvpTcWOkVqWaAw2YXRuNsWPSo2/7Kc27IYXMxUucM1eidOgXV0wmCf7uwg1UDnB4MHNVTh/zeQ0a7IYe+1q1/4g6soXMv1riZJs4j0koATRKCuO2sVY/ty2kTLyqu7dM4ZJxrWb9UbOw7fIKsBWROHACViArjXOsHnhys9wPHEp06cCpxm/RXHrhV6MefdaUbOu04OFgK2JRKZEP4eragXmPgzHmfOHYW3nKNG37gSW7w/nPUAcbbAD1KDHDsDDvoZHcQprI9c91bHWl3bFwFx9BVkDEKCySvcy//+Xq36KcfEfJRx7/VTTn7ajdov4Pd6qfvlbydcGjpCKCgflJS3oHPCzrT9qh1oMqreqSqFAFe5/iPzamlr+ewSz9CDkYK74oDeHOg6XYJtpG9hwT3Rd4LWBDvBZ3cYsC0F68d/sUQEYgIRAR6AALmS+CZS7j86U9/dCeeeCLOf3IXXnihbLBkNNWsTk0dO1aR5557Ltll6vLLL3dHH320O/TQQ6245md+6HEa1ve+9z33zne+U/SzET7wgQ9gDZ3r3U033STr5uy7776Ottt6QORjI3Frs74YrcP1dR599FHhp4eOu33xz8Lzzz9v0XguCwEMacOIh3osq+F2YSvs4IWqLPZIFBEogAC7ES5bGbEhxR37vi8gOTeLI1R2tmzDTkx/loLhB5+EBYT39c6KMr7keH+B44SBsuic4QLE446/SBw782/iTn27sEvVm2R6FX0fBR08KoBHlQdZXHi4/7jpbsKZH3ALf3KNe+rrb3Rt7/2RG3XEWeJM2tXGdWjomAE42etO0vjQ8e/cHO2zZemzbu0TfxAdow5/bbJocR6vUOQfOEpp4L4zHBdl5gLNGzDdio4dBn40taGcoVd9I+4JTW7M0edh9E4jdga7yC3+7ZfFsbTvKZe6Zff/FDtx/afQHvAv35AdvLggM0cj2VpGXLhZ6patl3C1f+C0tPre2PmQo6Q6KKN9LZFij0AAN5o6PL/q8RzbhWFy4a1Gnm3cIHNXv9iPuntjox35HsJ2TG58sJn3grreja5XayPasLtXogfZh4cZZ9TubMF7XwwRgYhARKAHIJD8aAxbJ02aJBbffffdjn/0cxx88MHiMwjpqlGtLnHs0EHCxYg/9rGPua985Suy1Xk1KleJTE6V4jo4DJyGdf755zs6Z77//e9LHneyOvzww90xxxyDd/n0Cc74tdde66688krHkUh07nznO99x3/jGN9wHsMbO6ae9CtO0dsoW57b7V8gvwuOhIAL8iNuC7Y03vrQQH25bgHsZH8MFJXWPTH54pz2ntjZ1pe7a1rS0Nrgrkn60df5diF+JF/XSPB0rhVDcG7g48KZlC0RE/1GTxUlRkbzgXsPO04Z71D6zznE73vw1t+DmD7r5N73frXnmTixs/G43cPxBMqKHTisblaMdLuh1Jg9EdEyMhzOkZfMa9zK2JX/6m5e4dae9x409/mKMBDrANQ0aCfsxlYvOJQo1XqkAZFKs5Ne5ratecG3b1uNDp7eMIqqopxMn6ODUqOEzTlPHzsJ/uB1YP6dx0CisIYQRNn5Kl3wgA1Ouo7PPnHNd/ZW/xmLNZ7tlf/6WW37vza5t+0b5IJhxxa/ciMPOBB2cWJiaRdl1XHgZoXX7JuCoDjPJqPCwackz2OEMziI42jrjXs7uF7RQhdZ0jLwzdHaGjI5Z33O46JTkWlKbX1mAM0bLBTebzcvmuUZMsdyJaYE9/dnWc1qkY5ZqO/ZDO86XH5vsobFpydPSvjJyMef+2EE9YCv3XrAnX3/8wZTrtnGXyBgiAhGBiEBPQoBLsBxxxBG4l+PdFv8uuOCCZGZSZ7wztodFlzh2uBaNbfvFLcO5gxS3D++qYEOj3v72t7uTTz5ZtiOnLXT0ZNfGKdQobET+cXFlTtM69thjxbEzdf/93dy5r8uplunKyYyJfATwQtw0YJh78ef/5l75w9fyy2NORKATEOC22dULvdzObZswPWiNqOgzYt/dVIVXfjha6vAr8YTTL3cDxh/oFv3mK1g35lb5G3r46zCSBQ7pKbNl23hXj1E+HOkCR0iuUwZmeGdKI9ammfKGj7pBk450z//ik+IgoZNkn5MudSPhGBmy/2xM2Rqf0Oc7ePh5ARVwcjAMmHyUOFMkUcGBD796rBnEa55hw3N346V+g2vC1LO21mZZ7Jj5rDvvwVIvnEdhzaBZn7zXPfGNi92ONS+7kcdc7Kacc40bOOEQcd6IU8o+uPwX007I5Zo9he7l1FEwSDVVwCP/cXxBkpgZESiFwKiTL1dHKD5aBxx4unv2W5eUIo9l3RSBsWd+KLl3/OPfZ3dTK/cws+wevodVK1YnIhAR2PMQ4Hc+F062H3K4idKIEdi0pEahSxw769atw8LJP5YqcuTO6173Ojd7dtc9IOVDAQ3BKVUcmWOB+ebYoeOGIeuYofOHzikunszpXHRQcd96hoULF7kXXnhB1thhGdfa6d+/v5TFQwkEgHsb8NwPH68TTr1URhbYL2QluGJRRKAiBDiahkPpd2ItmM7+xVx+TYUfoGXLWtfyypNilyyAXJGFBYhxbYizAqNtOLpl4H6HubVP3+lWPvFHt/Lu77l1j/3GNY092I2Fg2c0RrT0HztNpiDlODhMLGXBIVPf2NeNPuoNbsjUo9zqJ/7kVj7+R7firu/KX/+px7sxkLPPrNe5viMmul29ULNCjiLcPxlkO3KJaVqiZR5UhDpPti2f70fE4MrH6BoZgQQ5bC9oEUcTnUycUjb0gGPdkdf+Djt+3e1GHXm27AQm6wBRL+oozijGfWjD6D+pg2W0c2bfoJ6+WJPoxOuWd8hx1Y6KWLxHI4DrDD9UsB/RIUln8pFX/Ehe+ipyLu7RGPWMysn7H0YBcvRfvBfUps34nG7o01/uwZ39nK5NDaKWiEBEYG9BwHwEnPWzdetWWd7l/vvvd+edd54bM2ZMTWDoEsdOG9ZvsG2/WUsC0dXBXrDogGHcnDrTp08X0/r3H5BjojXeggUL3IEHHphTZomvf/1rjn8WfvCDH7i3vOUtUl/TZ2XxnEUAjrZ+g/BhxulXYf/gh5+l9SMwN21lobwsHctMjp3DvJC3UDzkKVTeGXmhjjBussvNM/piZ5OTPRejZ77RhvEwz3gL5RUqK5fOeO1cis9oSp3Bz6lG+OiqVuC6LnUDx7qdG5e5lo2rsfL6lN1XJc4KrHGDdWO4dfmYYy/ATlunuX1PfptbN/8Btwhr5rz4f0/j75Nu2tu+6cae+GY4RHT3KnF0hBbQucNRPThz/Z594UjlGjmbTrtMpni9/KvPuucX3OsW/ejD7qD3/9TtM/tscbQaj4niOjsMW5c85Z0mbJsKA1ly2HAtI03HDkftMHBHL6kDnxnEAUHWC4IDi04sNKZfwyhHkNBZDtchsl9SpKCsA6auYWoAp6el9xsyUqrdcyyePZOuWDDacsoL0YZ5FufZAm2zfMuzc5gfxlluMrJ1M97wnOU1fuMNaS2elW/5pc6hnnLi5coqRVeoLNRdqLxQnvKYg7VxIEemmRyeGbJ4WbmWpvRhuhAf84zXziFPqT5hdHbO2lYobXZndVFGmFcobnl2zvKYHeHZaO1ciiekCemy+VbGc1ifMO1peO/xU+xSWpZlQyEdRpMty6aNzs5heRgPyxk328P8bJ6VFTsXkl+MlvmkZzA92bSWtt8XSFeIl88oPx3YRMVzRCAiEBHoxghs3rzZvfzSy2IhZynxr1ahSxw727ZtxUiWRVJHrmczc+ZMiXcHZ4eN0LEGuPTSS2U166FDhxa18e2Xvt1t3bJVRu1w5A5H8dBBxFCPDx6O4uGwLE7ViqF8BOQluHzySBkRqBwBeY+0l8nK2YtxiER8ADQNHOl6j5ritsKxswXrMwzGqJjOCWqzjmbB1uh9B7thB57oBmNKFUfqrHz4V+75H1/l5n3/vZjStF62D++FrcD5QZK+PHtLvIOEo3f4at40eJQbMWwsRvDMcWPhNHrl77e4l379effUNy5wOy/7LtbgwRQSz2OyGvro7l071r8ijpYO1REO/1bsrsUw+MBT1BkFg/hSbztsca0cdeyAKGg23fULeaxAYhviYfD5bc2bQGcfISFBO3HwJItTt0MaiyMCBREIrrWC5TGzZyDAdsTaiTHsHgKhg53rURQNxe7pRRliQUQgIhARqD0C5se49dZb3ac+/SkxgAsnl/IhdLaVXeLYYQWPP/549+Mf/9jdd999MkSJU51sFExnV3J35HHqVKHpU9Z4HNHzv9/5X7dt2zZZK4gOHf6xLvyjo4jOHXrrzLFjvLtj117BGx/me0Uz78mV5M43/YePdVufd64Z23LLdIxKKkwHBK8DO5OXcQbm+2uEO+607cC6MVJHsWUAAEAASURBVJjm0R+jgia+5grXd9Qk9+TXz3OLfvZROHyOcCNmngmabQmPyCgkiyNksCU6p2gN3PcQ1/8N/+76jNjPzfvuu92zN1zqBk08DGvyHKGy8DLO0Tv9oLNp3GFux9LH3WYsLtx3xITk91vRU+oAG7jDVeu2jW7VI78RyoGQ38RRDbI7Fx07sBuBI490QTpJpge7V5T6NvAfDruwyLNiWII4lZwbMz25uTEVEagMgdiPKsOrO1LHNtztVqnj1lcMeAZUc+SsKonHiEBEICJQGwTGjh3r+vfr7159xqtxb9vlmpubXe/evSVebR8A57nUPNDxYTtQzTx8ZuI4qXZlO1JRc9CU4qXzhs4fOqw4xWzkyJFu1KhRspAy48OGDUucOqXkxLKIQERgT0FAHR51GCUzEluIM6x+8s9u26oXxflS1kssHgacykVnkG3VzRdgTgmSRZ8RTwOnj+J2DifLTk5bwkfHqMPPcpPe9DkhWb/wYdldCh4UpD2fyGoSeZSbBPCKA4qysBtVLzinxhyDNXtOuUxINr38tI5coT4EroHQF46fIZN05OXS+27B2kLr1OZQrlDnH/irLXe54ogmbnXOMHT/o1xDvyHiNJJ7sN/Fqq431tiRD6rA3nyROTmJ+8Y+xGQwZfn8OcJiIiIQEYgIRAR2HwGMHuVupzu34w87F8YQEYgIRAT2FAToE2js3YgBHy3ujjvucCtWrKhZ1brEscPRK7aI0Oh9Rtessh1RRGdTOQ4ncwCVOndEf+SJCEQEeigCeHGlA2boAcdgvaghbsNTWJQYU6SwaIyMUBHnDh0fofND0jqNs66pj9u+bplbhqlQ4iiBA5kOnh0bVrptq19CvFGBkelV3lHhnTJck4b8AyfMEBo6TVqxQxe3OFe/jjqItq9Z7JrXvaKOIhaILYGsOixkjpduLvzMUToMW1cukl2quJW4BNYTurjAMsOqv98sizCLM4rOFNoX1pFEQZoLIlPm87epE2rQ9JPd0ANPkLV14MUhscpATOznKCHKqDCI4ws8ypu4eyqUEskjAhGBiEBEoMMI4N7PEZrcLfLhL53j7vrwYW7x374nTvzkft9h4ZExIhARiAh0DQL8/mfgDJ7f//73bv269e63v73dDRw4UDZPqpVVXeLY4To0K1eulDpeeOGF7rHHHpO4gVKrynemHnMAlTp3pr4oKyIQEejmCGBEi+ymhNEs+7/lq2Lsgh9+0C2798fyS2U9RsJw9A3ma3rHhY7Q4fQtOiE2vvhP9+wPr3TPfPtf3Pp594sjp3X7Zrfg1k+5e6+YjPLHxNHBHVoQERnmLOKUJf4SuumFR0XvgAmHinNGFj1GDkfI7NiwAtuEX+T++d8Xu60rnsfLNkfvcPc/7N4DZ4zKwvQnrGvTgpfw9QvuF1n9x01HXn8ZqSOjZ+Rh1ssNP+hkbDd+kdDMx9bpqx//Q2KfOpTS4fbqoBFSt2HhP9xzP7rWrX3kl5Ix9bxPyCLFbVww0zuGzG7l0Nd/i5d15vPWHFHCEB07ZeEWiSICEYGIQGcjgPs6ny+b5t3l2ja8hHXgdCdZP1u2s7VFeRGBiEBEoGYI0A/Q0tKS6DvllFNk5g4zyhkokjB2MNJljh16tBg++MEPunHjxnXQ/MgWEYgIRAS6MQJ0euAmP3rOG9y+c68WQ5/59tvcvFv+zW1a/JRr2bzW7Wrh6Jq+4mzhOjOcrrX4b991D3/ieLfmoZ+78a/9sBu8/2zZmpwjgAZNPFzkPPLZ08RJtB0LFnNRX8powFQlOk0od/WTf3Iv3voJoR0w5gBsGYudsfwOWHSik374oWe6TfPvcY/9z1vdikd/AwfOKm4z5RooC390huxYv8KtwNo3K++5SWT1w/o5HI0jjh/m8CUda/I09B/qppx9teuzz/5ux/J57rEvnOle/vMNMrpo546tjtPSaB8Dh+AzvX7+fe6hf5/j1vzj5/JOf8RH/+KGHXSSjNbBWEmhpa3i5EHK50h+ZQc4zeD84kS0Xo147MFmG7tTmZxIHRGICEQEIgK7iwDv77qXIh4zyehTStW7/O7Kj/wRgYhARKCWCJjThrOSTj/9dDd58uREfejoSTKrFOmSxZPr8VFgK0Rv375dFheuUv2i2IhARCAi0HUIiNOj1dX3GeCmnHONvMC+hC3El/35W/I38qjz4bQ52vXDVt1tcHZseP4ht/iOryT2TnzjJ92EV12Gnar2gfMGDiA4dsad8GZ59X3uxstlNA/L6DQaMHa6OFxaNq9xq//5B7fi3ptEzphTL8d0sKPgr2kBn39phoOnoe8gt9+Z7xeaF+AAeuIrr3cDpx7rxp7wVtdn5H5C27xhuVvxwC/c2n/eLnST3/RZN2D8wTISyR5iUsB6wrk0cL/D3MwP/sI9d/M1bv1Tf3DzsSvXwh86N/7sj7tBk2dh8WNML1uN6V8bV7iJZ7zX9R05URZJHv2q97ixR58vizVzlFPW6cJRTKZHIx04clQTqt/W0ga/Tvx46ACCkSUiEBGICHQaAr0wxddhtE4yrVckc3hlvD93GshRUEQgIlAzBPhDJN8vDzroIHfYYYe5RYsWuaVLl8rmSo2NjfhBVMuraVCXOHY2btzgHnnkEakXFxfmduAxRAQiAhGBPRIBcXpgRAscKVNef60bsv8ct+SuH7g1D9/qVj34c/nL1nvE0Re5ccdd6IbPeBWcOVhJn84OOCa4vTnX1hl30r+4/qP3d4shZ+W9N7mFP/pwVoRrGjnVjT3xErfvyZe6Rmy7rjL8C7PZBIfTpLkfhkPmULFp7SO3uXkL7suT1W+/WW78SW91Y467CE4qTMOCk0hHvQSkkEmnDB0/h773+24lRvksuedHbjOG279026cCQo0On36CGzr9eDfns4+5xgFDBJ82LNascmknX/AR4ITaAhkS8FCs/KWfw/4xQgnT3vruh9FOmHJGRxHzYogIRAQiAhGBWiKg912O+Gz1U7B2bFoLA5Af3PZraVHUFRGICEQEOgMB+9GQa+zcdtttInLatGmywVItnDpU2CWOnc2bN7vHH39cKvzQQw+5jRs3uiFDhkg6HiICEYGIwB6HAB0pcMrQSTPyiLluCBZU3vTqy13zhtWuFVuQt2IXqcYBw7DFeB/Xe8g+slAxHUF0apAvcaJADvM4RWoY1rQZNOlIOFze4prXr3QtWH+Ho3oaB45wdXACDRh/oBuA9XD4tpzj1DFwaRNkcRTQqCPPdkOnHYf1bt7pdmxZj6lc6+VXB9pUV1+P6V8zZft07oBV0KljMnGmvU2DRrrxJ7/djTzsDLfxpcexhsJGWUehFbKbBo9yfYeOcf1GTRZZfYaPlzrpVuwYVWNBXvLbUJ/h7uD33YKRNs3i/NnFtXcq+UVX6kmbRrlDLr9RHGO9h43LxdV0xnNEICIQEYgIVBEBfe5wnbYD3/0DPM5a8CyYhOcN7v0dctxX0dQoOiIQEYgIVICAOW9OOukkN3fuXHf77be7+fPny07g9XiXrkXoEsdO/wH93axZs9zDDz8s6+s0NXHBzhgiAhGBiMCegICNBOGZ3gkfvCOFjhnukjX8kNMwCIcOH2wrDqeFLKZcj1E5bVhTBi+74owhK505YWAaDpa2NqyrgzVrhh98qsjhVCs6Xrh2DQOdNuIU4styVobJy9g08vDXCunOHc0494KsJnnXpo1cR0cG0RSTFcr0I4x6Dx3rRmFNHoa2lh2oE+qJxZjhLRKnjqz5Y44avtjnBGIDhwxGG43F6CUGjgjKcXTl0JdI4Ndhrgs0YMJhIMIiznSWOe7Whf/WXCXYY1FEICIQEYgIdAIC8szBOm6YhrXvyW8RgfLM4zMjhohARCAi0IMRsBE7GzZscPxjOOKII2TJGXP6VLt6XeLYGTN6jJs9e7Y4dgiCAVHtykb5EYGIQESg6gjQ8SHOj4xDhooln84EjnxpFscC8zi9is4c10onjBDinHV0BJZ7OfRKcGvzxOGCfJnOFOgqKSegE5s4FYoBI4Lo8NjZ7NOiz+qlJCWPvfjLBBwo5lwiMerDKVBtdKrYVK5SdRQeOHeIldlFO7i7VcXOGG0LcU5RroDMZw/X22FSy6UoHiICEYGIQESgigjgfsupWM26iQruxPEeXEW0o+iIQESg+giY44ZrB1933XXunnvucWPGjHEcvGJl1beii6ZicSGhBx98UOq3bt06RxBiiAhEBCICPRkBDiXn9uXiIkgcBcUcBppPMrg/UG06dJBoz9GRB1BWDggwGiY3UL7S5eZnU9RvebSHbFlZVl7O2QsLZEpdK64nBCQyvN5suhxzhCbL6GUn7VW2oEgYEYgIRAQiAruBgEy/2g3+yBoRiAhEBLoLAjZIpXfv3u6aa64Rh863v/1t96Uvfckdcsgh4uSphYOnS0bsrF692j366KPSFv3793cDBgzoLu0S7YgIRAQiApUjAD8IR5Ys/+N/u60rFmFRyE35zojKpUaOKiPAh2wDpoZteur3qgltGBuuyqBH8RGBiEBEQBAo90eHCFdEICIQEej+CJjjZvz48W7ixIliMDeIMqdPLWrQJY4dbgP2pje9yf3sZz9zHLGzZcsWN3z48FrUN+qICEQEIgKdigCHkbdhDZrhB57o+vzrrfAL2CKQnaomCqsmAqdfjs2y+mGAEtZ7o3MnO7Cnmrqj7IhARCAisNchgCdnHT5BeK+Fg13WW9vrMIgVjghEBPYkBOjAaW1tdRypc+2117o+vfu4K664wo0ePVqqWQsHT5c4dl588UV31513SSUXL16MRUD5K2kMEYGIQESgByKAGzl3iho04WA3eOKM6BTogU1oa/bs3IHFmeOonZ7YgtHmiEBEoCcgACcOpyzv2LDKvfC7/5Z1doYdcJQbPftsPDv5ScJRPDFEBCICEYGehYCN1tmB98gVK1aI8duxTqU5c6y82rWqqWPHKvXUU0+5FStXuNNffbq76sqr3KhRo6SeVvlqVzrKjwhEBCICnYoAnDuy61N8Ke1UWGstLK75UGvEo76IQERgb0OA91ku+r/4N5+Xqjf2/ajbZ9bZusQcV+2PQyb3ti4R6xsR6PEImA+joaHBcfqVhf/8z/90hx12mMxMMj+IlVXjXFPHjlX67LPPdrfccou76KKL3L9e8a+uT58+1ahblBkRiAhEBGqHAJw7srtH7TRGTRGBiEBEICIQEehxCNC509DYiA0SW1x9n4E9zv5ocEQgIhARKIQAd8GaMQOj9xFe+9rXure+9a01XUu4xH66hcztnLx58+a5733veyLsrLPOkm3PmaAnK4aIQEQgIhARiAhEBCICEYGIQERgL0DA1jSLnwB7QWPHKkYE9lwEzI9x4IEHSiWnT5/u5syZ47hTFoMNcJFElQ41dexYhZctWyZDkri/+5lnnumGDh1apepFsSEC8ZkZohHjEYGIQEQgIhARiAhEBCICtUNA30T5PcDROgw7t2EXyTiNWbCIh4hARKDnI8DpWCeeeKL76le/6m688UbX4u915gepZg1rOhWrrk79SOedd57s587pWN/61rfc1KlTpY618GRVE8zuLtt+FOnudkb7IgIRgYhARCAiEBGICEQE9jQEsNkAFqiva2hy48+62rU0b3MD9z0Yv2Tb78zxTXVPa/FYn4jA3oKA+THuuusud/fdd0u1Dz30UNeIaacMVi6JKh3sTlol8blizVPFxZOvvvpqKbzjd3e4jRs3StzKc7liKiIQEYgIRAQiAhGBiEBEICIQEejRCHAXyZ2trnHAMDf94s+5GW//mhtz9Pn44uHnSBxX3qPbNhofEdjLETA/ximnnOLe+973Chrz5893zc3NErfyasJU0xE7rBC9VUuWLHH33Xef1GvuWXPdwIG6cFotPFnVBDPKjghEBCICEYGIQEQgIhARiAhEBEohsEscPKUoYllEICIQEehJCJgfg1OvbGesbdu21XQN4ZqO2LGpWFxX55prrpG24jQsAlELL1ZP6hzVsDX+FlINVKPMiEBEICIQEYgIRAQiAhGBiEBEICIQEdibEWhtbXU/+clP3Je//GWBYefOnXv+VCyO1vnaV74qFV65cqWczcu1N3eGatc9zlyuNsJRfkQgIhARiAhEBCICEYGIQHsIcK0d/uHQHmksjwhEBCICPQIBLpzM3bAYuI4wl56pr6+vme01HbFjo3IWLVrkdrS2yKLJZ809y3GRIYa2NtzgY4gIRAQiAhGBiEBEICIQEYgIRAT2QATgyMGaOg1NfV1D776urlG3At4DKxqrFBGICOxFCJifY+LEiVLrcePGyZmjdmoVarrGjo3K4f7uM2Yc4latXOW2bN7i+vXrJ/W18lpVPuqJCEQEIgIRgYhARCAiEBGICEQEaoAA19qsb3AtW9a7V/75B9e2s8X1GznRDT3gKL+Acg1siCoiAhGBiEAnI2DrCG/evNndcMMNIv2cc85x++23n7vv/vvd2DFjZNmZavs6usSxc+SRR7q//OWvMv9s8eLFyXbnnYxxFBcRiAhEBCICEYGIQEQgIhARiAh0CwTg2Kmrdzubt7hnrnuzWDR+7jVuyNQ5yMeCAZya5eLCAd2iqaIREYGIQNkImMOmT58+7vTTT3e/+93vHKdlvfTSSxjIsrJmjp0umYq1fv1696tf/dp96UtfcrfccotUumzkImFEICIQEYgIRAQiAhGBiEBEICLQwxBQp00vTMVq7DdEbG/qP6yH1SGaGxGICEQE8hHgqB06cy644AJ3xRVXuKVLl7rrrrvOTZkyRYjN+ZPP2Xk5NR2xY2a//PLL7l3veqeM1DnjjDMEBCuL54hARCAiEBGICEQEIgIRgYhARGDPRWDn1vVSuV3Or68Z11Decxs71iwisBchQAeOLTMzbdo0N2DAAKl9LRw7NR2xY21qiwgddthh7kMf+pA7+OCDazLvzPTHc0QgIhARiAhEBCICEYGIQEQgIlB7BHa5xJ3jdrXugAFcULn2dkSNEYGIQESgsxF4/vnn3U033SRiTz31VPfkk09KvBabRHWJY2fUqFHu9a9/vfvFL37hPvKRj8hQJXqxbDXpzgY4yosIRAQiAhGBiEBEICIQEYgIRAS6GgGss4OpWAP2P9b16j3UNfQdDIPg1ZERO9G709WtE/VHBCICu4cAB7Bw2ZmpU6e6u+++23HTKIa6uuq7XbpkKhadONu3b5dK9uuvO2JJIh6qgAAflvhtxP/BfQYdPf3BWagOhfKqAGePEtkdMemONvWoRu2AsRHzDoBWAcvu4ru7/BWYGkl7IAI9tX90tt2dLa8HdoU9wmSM1GnZ4RoHDHOzrrldasTFlOHp8Qsn16KSe1pf2tPqU4s+EHVUjkD37GeyGxW+cfmt210Cp15Nn36gGzZsqBuD3bBaW1trtuxMlzh2mpubUVldLG32rNluzOjR0ha1mHvWXRq9dnago/dpcvWNvVz9zt768Kyd8qgpIhARiAhEBCICEYGIQEQgIpAgID8v9vE/7Mo3Wff5KEuMjJGIQESg+yMAh05dQ52ra8U3bhcGcTDBQb1jxw53/fXXY1esO9whhxwio3YefPBBN2fOHMepWNUetVNTx445brin+9VXX+0WLVrkHn/8cbd12zZZWMhA6cJ22eNU96pDEy9e43asXel2cJSUPE3TETuM8XFqORbPPmKNjgBZvBhPWF5MHuWEIcsTlhWKG31YZnl2tjKmGaxOYXmxuHLkHgvRhnm51MVT7fGwnKGQvVqStoGlKz2bDXYuxp+1pRBdKCOMF6IN8yqhDfksXorfyuxMnjBuMiyfZ8PbyozezpZvZ8u3M/OzceZl5TLPQkhveTwznyHLW4g+SxvSZONZmWG5KCxxKIc2pOnsuMmzM00N42Ga+QzEL6QpFC+UJ8y7eQhtCEWZPjuHZdl4SFMsbjxhOfPCdKXxUvymz86h7Gwey7Ih26ez5UyXkpktL0RbSGZn5Zm+YnWzcrOT50J1DunMtjDP5Gd5s/nlpE2Gybez6eXZ8uxseTwbP+MMpGEI87N8VlaIVrlTnZbOnkOZpcpCus6Omzw7F7KDeWF9LZ6lZbqQnEJ5IS/LGYrJDfnLiau0/GNWj8myfLPB8pkO46FE4ylks/KgJCzkiJ3dCIXssLzs2dSE+cyjOZZnNDyHeRa3c7Y85Csn3p4cljMYVKXorczOypl7LFQW5lnczuRuLx6WmzbL49lCFl8rs7oZHc/Gn81j2ugL0YT0Ydxo7cwyxhlMnqYKH7O0oRzjKJVn/EabxYL5xp89h2UW59nsNvpCZczraDCbTU9WTlZvli4sz/KG6ayeStMcqVNX3+DqmzeKWOMPddQibj6OxsZGcehQ55YtW9xHP/pRN2HCBDHBaKppT00dO+a4efTRR93s2bOlXg888IBsCWbzz6pZ2b1RdnMr5vNt/b67413f3xurH+scEYgIRAQiAhGBiEBEICIQEYgIRAQiAns4Ajvbsi6m2lXY/Bzc7pyjcy655BK3du1amYpVKytq6tixSg0fPhzbnb/Lfec733FvfOMbHadmxdC5CNhQrwsvvNCdc845MvSr67p659atUmnleo0rldsT6XsiFj3R5p7YN6plc2y/FNmIRYpFT4z1xPbriTZXq2/0RCx6os3tth9eRvnLdUMD1tZBaMMv7m1YbLS9d9Q9Eot2wSpM0BOx6Ik2F0Z/78zt7u1H++hMGTJkiDSQfQfXsrVsRA5nIy1YsEBUX3fdde4973mPGz9+vKx3azTVsqumjh2rzKRJk9y5554rjp13vOMdbv/9969W/fZ6ufX19a6xoUEeokXBKOdq9TR88DKajBksKrTMgkB3Irsc1oCvPfJEbgU8JWV6OdWSS90VyS6nXrWyuRxbWMH26ILyBAvydUaoFRadYWtGRoJFgE+GpLJkgAUZZTQ8lXRiqKbNNL/dvlRuXQJME5vL5W2PLsC5GjYn9gZ1aM+kkuWBnIpkB3xF5XuaiuQWFRYUBLoT2UFx0WjAV5TGFyRyK+ApKTOLRUnijhVWZHM59craXA5POaYHchKby+Frj6aQ3CCvPfaS5V5OYm9nyQ2UViS7Av0VyQ3sKRoNdCeyCxCzrI7rULS0uOXLV8mHTp8+ffAxNhi3cgopHhK5ga7i1GWUeDnVkksLKpJdTr1qZXM5trCC5dKFWJCvM0KtsOgMWzMyKuoXGd6CyWphEShLbA7yditaBZt34Zu3Kxw6IQ4ctXPvvfe6T37yk5L9uc99LvFzmB8kpO/seE0dOzZEifu7f/7zn5e6fPGLX5RtwLiCdAydh4BhvWD+fPfMc8+5/gMGiSeTH27oc8HTxi5VO+faYHJyc/NT/vpU4cnXIXOLBepj0Ee5pTQvcxThoX0Wt3NIjzzJbl/u7mCR1DdU7eNSlmdzAcIkq1KbSQ8F1JG8NkilE4kWqVr7sROJ/vZx1gd/IfuK5Em2CLdqFDz36PZT8FAvw8DOuVWtVvupXOoq3X5sBXY1vWlk26SQzciT7CwtdeWG3Wm/XEm5qdI259JqKrVZeAuR+Dy1Oay3xe2cYZbrpBIsIIdKyuoX1FW99jMrMjVKklVtP2pJsCuCbWIJyoWkNBYkr6z9UrmJqiKRjmEhFuntsZhc5Hf0+uvS9qNyDofP6ctFKimNx7L220/Bksb2wixu54yOpA9l8jPJjrUfK0mrtftJInOQMjkUsS9DL5KEtH0sKuvLkAwsyvmoSOqTYNeO7ULHipS2mXIJFn9Rb2rqDafOK+5d77iUue6YY493H/7wh109foTctatNCdkvPBZCVOKQ137t2B5ikdS3gHwpk0M7GCS8qc2l5JI8ab8e8i5XGotC+FSKBUAxMRW0XwJ9gUhpmwswBH2u7PaTOwBlJcYjTu7cEPa53JLcVF5fbkeuPicpo/3rr9SzhNysQRq6Ufslz5LUukIxYrd18yZ32mmnuVGjRpV9zyskqyN51sbbsG7wkiVLEhHP4Rt83bp1sjtWklnFSE0dO1aPrVu3uiGDh8g6OzNnzuxy75rZtSeee/dudCPHTXYjp2E17tYWX8X8m05ad7s5ISfvzhaUCUOYDuOptDSWKc+RjTK5m6XUEhMa8jEUszlTniNXOXOPoS7yFpNLrlLloZxAQ9k2B3pzbC4l19tUCCsxgfYiWHmOXBZk6xPqKlCWg02mPEd2KId6fBAa8jEwUSiE5Vk52bTnT3QXKU/UUHYJvYZTQu/J+VIhoQRvKDexh0xFbEpo2rEp1JvwSGaBQ6irlFyyZspzZIdyAjVCQz4GJgqFsDwrJ5v2/Ilu8haTS9pS5dkyny7b5kBvYo/XWbRflGMTabzsHLnMzwbYnOjK1qcArcllUY7sUE7AJzSUy+Bt0kRwDMuzcrJpz5boJm8xuaQtVZ4t8+mybQ70JvZ4nQmmTPuQ0GT1GgHPLEMw/oRHs/OPoDfaknUlZzt6EzmBFtHvbSqKc0Zujs2hfSY3zMvwGklyDspz5JIgKBN6n05sZqRYyPDmyEbZbmFBnV53jtxCtoS6MjblkZcqD+UEjKKffAzeJk0Ex1BuVk427dmSehUpT6QHshMeKwzKJCtMh3GjD8+Z8hzZKGun/fjxQ8dOn1eWutHDB7nlaza6o097nZsw6wxx7MiHKvHKkRvqD+IJTRG9CWnG5iSfkSK8Ipt8DEwUChm5iT2kLSXXlxeVmynPkcuybAh1ZWzKkmav3RzZoZyAUWgol4GJQiFTXrZcyiqiN1FD2aX0FigT/RmbEnkWycit1OaiNlF+IDtHrukOz6BNrpuALyRJ4pnyHNmhnIRBoSvrvZY8XmBiD/NKyfXl5WJB8pyQqY/hJmawjIGJQsF4ca6rc7tamt2qZ+5xnKnSFcEc53379nWnnHKK48AVhh/84AfuqquuEseOOX+qaV+XOHa4OvRJJ5/kvvWtb7njjjuupqtFVxPM7iiblwOHpdXVI7arMbg+wgtFLw7m6GWkR7vA03zEJGHlYY1TKlNC/69Ssowh5FN69RIjX24i+eUmS3lNjskyD3U+XyLXblKin4esneTNymWOea9NdsqXlEmWlScKCugwraGukE9lJzYXxSKrw9IqN7XQZGfkJvXMLVcpxs2z5exO+5kUnvNlW3tqidmT0iZYJLwmz2SltGH7WZ9L2ijpcylfUiZZoe5iOqwGpCUTQ8inshObS7af2WFyTBa5TarJzsjN051ymIWpfYwVaz/TjV9wjSrPZtrFkNWhudVqv1y51JWLBXOS9mMiKZeEP+TbrDk9q/2sbml9Qyy07sXbzzCwM+kZt6BYpLhYvuYkcnPanzRZeSGmLA/lWppnk6txq4nVkblpyOow7lBXKsFKE5vz+nJWXiiHWjWdUplss9muJKYZcss1z7iNhlbp9dex9lOpVrdUh+WHNps9LMvY3OlYWO2tnqFus82wMHvMKrVZqUK+9mw2uSYvlMM8TadaTXZGbk7fDWWFcfJYUDmF2y8sQzwPZ5Nh8khvcZZpWi1UWcqhOdXry0H7iSrTrXpDG0J7rS+necZHjvZsVqkmexe3+8WraB1G59Cpw7ALQwnqG5rwV+92ya/zzM3IzWs/0lgw+3m2oDa2336gF/awTibD5DKdlW3pkE/py2u/UIfFKYvc1k4m2+RaflZ3ymG4hfZa+xXGgrpLvQuY7FCnxZU3tdnsZb7yJVgEtWKplefGs3JVsko12SpXJbBmJsrKVaIeU1rVZ1pJa7pCPqVPbM67rrPyQjnUqOmUymRn5FaIRfH2o86M7DybScOQWpXWnfmhzWZvSp9gkcOfljOWyqYOCyqrcJ/LlpEn1G0y8m3WHNKaLsTxvxe+cTka0PXChkFdHGjH6tWrxYoRI0a6r3/9a27y5MmSNudPNU3sEsfO5s2b3Z13/k22O//GN77hjjjiCDdlypSaD5uqJrDdRXYvOHXq8deLHR8HuSh83F475aJwbX52DyhYzgqAHtE0jVQveH115Ki/oZIAxHLj8XEMttVrFDcY0nthlKSyRIVIRlptUrmaJzcC8y7TZmRLiUQQkxsXxdJmUiNOAjHabFa55BTbxEZ/e/S0qc3M4B8DjUPc01s2sRMKf6Aqw0K5II1lwgdaHxe5Ik+xUNPJjQAaphlRsd5moZcciMvarOZphb0SygmwELkUm9jcASxEtNrMOknFeKIupL3FYgyLk/aTco8F6Vko9WEChR4LtbGC9qMoKBa9YhtFK87aNsxEQOdkPvUyxihD6fYTyqTNTC7ZQ5tZR6mONpoUFW0/r7iYzdJ+RbDw5sPoTL9AgUegKBYi1yoNatqs9ZDKeJtNrtaPJb0w/F2H6RIraPG4iTzGM1iojWn7SdrTCKvHigrLtxkChJkPZ/63NG0qYDOIxWbSMXg7S7afiEzp2X5eMiL+OpHKQxjKaAN/YZHANOKSgj0CkgoAleJnNouGxGYvF5z5WFCPaFHMKVc14EzjWM7/IlGKCmJh7Sdcqc1CS5HCjojIU7nMsvsnVbIqVEBy0klSUpKj/YJpJlGY4swMn4lTFguKK2gzeNp/lkCgt1muP+g1y6gyaT+qtxLSSyFtSbFAtOz2o7TUZtPo20/q7lvSbIM+URu2X0X3In/9icVaZbE3kUuLUiykfTwWOGl1fUSh8DYbFiApeS+ibCoU5tzrT8QmfVmoRKEggELtvWpDvs0deRcodi+CLtRHTCTOHntmhM8/aQKYw3uX0IJO6oCUb7UysGB9yCXCwYe4CIPYRC6VqGy5fzIp1zJySSvYWL9gITJDm3uhnipZigpefyJIFZfbfiEWhWxOsIDs9PqjbVmbmWH5QEBsZz1UAouS64/ZKGeJtJFvBL3+WIhAPEDThn+9duHjS6Zc+SIRuRMk/ChDuUhqr/1AWsxmiq2o/RQLGklTWFVGpL/4uCgTDFDAuvIk1GQALRkRIblhIYJCLFjq5ZFc9TAPfyoQEks9S8Qs0ZN7/YVyYYPo4IF/DGn7SQ19dtG+LMbRJGgRYRQBJvL5eubbrNiRpiAWKKje9ae4014GrT9NNSwkN8GZ/VCq6OnNZt96QqfVZIX5xzqFWCANGVIiuPhK8yTtF2AhzJ7W66VMsQ1KSCmlFCZppCTOA/8YQMVMT2/ZND/hRQxJtcu3ldosAlig4khEASJPBICPfS6w2dOI9qzN1EEsRAYT/J+1WeWKHinXNI5ih8plwttMfi1kprDlyvWZ3mZpPxEpTMLQaxfW1oGc+np87xKYLgwcMXTkkUe6yy+/3F1//fWOy8/s2LHD9evXryZWdYljp7W11W3atFkqeM8998hctOjYqU57s4PLiJ2gn5tDs5deSfjphLr9RW1mkB5Xn7Dx4NNCJ5mI8eoMykyuZlqZJ0YyDEmu6EYJdfkbi91vkIF8NSK9TpFHZhFQwuZALuUoJW4itDkoy7E5qY8IV3MtqmYEumkzpKKcJFmbxV7jJQXjvhJJtmqQo+QFdiktc81mxKkEIbG5w+0XyhWRVJPKFWOpiH885IckN7BZ2g8FWSxUjskAAZn55/GzEs3TorCNaAPJGYq1n1AQHrHHqMlALoTOaj/KMZkqWY6SFWCR335qA4mT9jPjvM05YpnI2sz6gcf0F8NCKk1ayjBisjIUkst868so74r2S2wut/0CLKRKSX1ZF19tFkhAhHFiYWW+hKeELK/9lEjKhZfMKiYoSfpcIseEKrkqYCHSTFiTaPt5LtKafiohLYuMmKwMXo5wSblmJ+2HZLb9RIQweAHCpxlJti8SfBg3W8QOYUCm3YtIgFDIZt9+ReWmoiBAsWCW3NqkDAckUiyoCHlWpilmJoFFWu6zsjZLucoVUcJgTDhXYjPANPZ228/L9VapjUwQN555MGF2/bGY5VYWxslDBilTRj1KQXKQvPbajxghpDiDi3lZm4UIB9phcUaEP9OXme/LcuQmfCKBqZyQ5CY2e7m+QE4ERICBioTBR7zNSTalM2E2J3KZn20/EiOQ1ujIzPp5uVLOgykwuUwneWozk2n7IcW+HNKRIUmntlC8BRa3e/3RPoTE5g6/C6gcqb/ZlcVCFFGZWOYZ0lOSa/iR3+OcxYJ1J1mdnH0lkG7evlUWVGa+VIVCKYdqArndp/3EMrWPNgahkM1aE7t/goLAICTtZ5J8n1PpXigThgXjPs2INUnF7wKJDBUnMpnHYPcipAu1n5kqnOQRWaktIkPyvOxqt59AWen1x8rBPtoZhCSZsdlXUqtOJgEm5PectWw/2p3tF5bH68/MpGlJgnESMSAiZRpPsn1RIjuDhdG12+c8FhSXBDJnbQ7aT+iYFrtwAM40Pd9mZgbZICBdG4yqr6tPyYWqtgebajV9+nR3wgkniGPn7rvvdpdddlmyW1e1LeoSx8727dvdhg0bpG6sLJ06DHwYxNC5CNThyUHHDqHlQ1N6vFxIiMtTVPyueiGASDolL0jS2BnR7JUi154IRCyglXzfjIwzsF21szOBP0+U5EmalBr0YVeIB+WsCC72kEXiZitsSuQmAhExHitnmedRc9SwRG5oc5pJQUEdKESrA4g1Ht6IjM/XWZKh/WZzRhdfbEhGmyWYzczzsiw/qRczTI7JtbOUCYc/ePzYfokOFHl11tZJ0uSG+sM8qVgqv+z2ozwEYTdbw7pqcXJUOt++zPU8kq+Apf2ioH0ePH8K65nTfpTLYPUCvcHUy2OWY3MhXaIDVDyH5aab8kNZTHs9gh8VhO1DPgbPr/o9A/NzsGBG0JyhfmFEIfKkUl5eUSxYHtJ4PhHDfAS1xUcKtZ/xk9jKJe55GKdcSDLzcjBLMkmI4PVqQvXXESvyg1b7nySVFkVh+/H+wJDgXAgfoSAR/4J7iqrRUt8+oXkSD/pyqtgL9PxKV6wvK61aSfWBflNGvKSyoEWe3DM0yqnmEpL7oNnMs+cTMWE8sDnhS3RRMBMIlbZfIhe8XkTSfgEWaft5p05I66tK9YaFxE12QXyoD0J8nZM6eZ3kt+uLqpjNIHGT69tXCozA8ytd++0nbIXsE43evtAAKLP+K+ZTgNdpdWG9hKVQ+xXSJfzkQLD2C+Uyn7IgNTHF5CRYSDEpU7C8XcITYmU8Rgs66z5J+yHPq5RI0j6JAaJJdZkt1Od15mHhydUWJBgxm8hjwfObzaKXZd5myS+GRajbDMnJUyVp+wUfJSIY5ZRdafuJWApAKNZ+vq6mhnqkbtYWdqYM2hwE8sj1Z3ZladVk4bD2E4hMhukqikVw/xJZddja3Lmhw0a4v/zzZayx3eb69unnGrguBmxQW2hUwJfoQgQGSz2tnGWd1H6KhSpL8GNSFOKcaT/SMLT/LAEd8QmxMrwooN32E+BIqXLsDLFimueX8hwsJEdohKWQ/jBPhKU8+iwJ2sFs9nVJ+3LKk2Bh7UPaQsHKWZZjsypJTClonzckI5s8Oc8/ymUwYaD3TYY203qxOLG5oC4vgLrCcm8CS/PaD1mi0tfLyoXWbPb8SoeEGZaDhXAUbr+kTp7Xy7Prm8Xlt5/KyNos10Ao1+I0q9L2S7AALxUxUF4QVL8qSa6/kBZFBpPdi8iOZhFZ8r2LETuaEQjuguiDDz7orrzqStF88sknu6FDh9bMii5x7NThBt6/f3+p5IwZM2T1aibYUDF0MgLAlBc3l9jZKfDiAK8mo3yNk5sbrzK5ePyLCMrYFEIlbllvk/BroQwLVAoQe3bqQp6IYhy8ehFSrmoUST4uJ2YEcpWZEvCAN7kkSOzwNtvVjTLcnkWsyUnkZmQrXShXdev9BjLAWMhmyhMsTE9WrrdFqhHYnAxzpRooMSyoJ7WZXMSHQhFw1qhFysCCdgkEqZzE5gQ3la06oF+MUXphFd1ql6QhoBAWxp+1Ocn3drC889rPEKHwfLnWftLHCvS5BAsFSUy1viJtUUb78Roqt/0SLCRS2GY1Avjz4Ui7BDfpghn7NClHhUEeqMXar93rT2TwAIUmLzmzX1AT7OIJBzULkaQf0Wbke3tJlPZlMiHH5ElCsnwmmfLbj+RyLyJjh9sv3+bw+gvbr9PvRUTJ42FV1z6HilkGYbA42tzaL71GtFz7MuNFrj+RwQMUmjycNbvS9qOMEu1n8ild4qxk6fbbxX5CMhwMZ8WCMqSAhV4ezgEWogIHofJ2KQewqOvAs0QUUUK+zVJEG3n9pZ05hTSxQynlKAYilmAWymU+qoOT2V/w/ikyeNCaIZJiIUBZjTXfUmlfDq8/lCa2pHIoRoKdd7P9FBQIa6/9vD6x2dtl9neo/YSZhxDn0I5s+6V9WaAkCAkGQTzBLJSr5dp+0Ama2rcfjeV1gxODnZNIO1iAMff682IgB1ILtx+xkP6vegVy0a1YWrrg/VPs46GAzayEMOfbzL7MaVhNTU1uwqR9xUgujdHaorRevbAnWEimkErb6DOnePtV710AdU2ef6y31l8s8/HEZsEHJcwoggWvKZWgsoq3H+X4+vNk8fD+aWp8eXovktts8v5Srs16udM+GJ/IRiS5D6As5/6ZXn9mX4JFaLMUaluDXaFhHuTa9Ves/VQuaD0XxZou4qx92WcFstP7J7Do5PYTG2BP3rucFqTNT7MtWLys9ivjXmTykjOxoLL22g8U1jeJn+Hq5STtZ3KlnVQuZVfafpRHi9I+BFkmO2k/oZB8Mc3bJXGQF24/5WmDrK4escO+y3eK++67zy1/Zbnjjt8cvdOnTx8C5+8ZEq3aoUscO3379HUNWDiN4YEHHnAXXXSRGz58uIChN52q1XevE8xfP9jRGXgR8rKyoNdT7kVk15hebb7MGDy33eiDbH9tqmzeHqiHKbvwkxsGyuQjLmRO4uBIDZBcszEhkQjs8nT5stL6GQ9vXPIyYRk4Z9T4tPJSNmOhzf52FEgIaDLCNOlleQ6mFH9FJmVRuhzBksjPD+Wm9LvffllbrP2ooxAW+ZibNbA5FSaZRW32dPmy8uud/GpgamiXxFPa9mzuePtRE60s1H5aJqbkHSrAgrwQRR1aL83Ix8ZocmWnPJRAGald1Wk/6PBK821UG8QQf9B65eYre5oXpgvZ3BPbr1ybPZQJZNVrP2pSzCtrv/znQNheNNzScsYht82Zm5VhzwFQKjPFSNCkt7NAX05lmQzjDM+l5aaU4bMkNKWQzdBMscmHjUrJmA+LlZelhfpy/jVj1pS2OSuXXPmyFDeTqOf8vBBj0lhazjiQI3z+5esJaJRZVQWymJG1uRy5KgiUJeQqDY9h++X2sdT+gJpiu6z9Ujvyrz9WlugUCvn5Ck0239cfhSxJ4VPZaVp1KA2OQUEaVdmF2k8wFxG7c/1RU5vbsR0eHfYSJPnun+pnrtqg1uqxM66/1P5UciEsWKr2GBYpfX77sSzfXuVAflgxZIZySWNpOeOg9ii3lub2bZYoTa5slWN85GQOr95u8i4OO7LtqjbTQg1hmjgn9ZTiwn0uoVFmE5XgyowsFsxL72tkTG1gWRqQX0JuSCdkOKg9VqKyMyLSegUFQVSYzWYmysVCtbZns9pkcnlOsVAJhfDIpzFoUuy0DpouZDPlZuupeJW2uRAWqSxIxH864zlDRcCyatT4rN8rvdzcuXOxlvCdskMXl5w5+eST3ciRI2vi5+gSx04DVr6fPXu2u+uuu9w555wjTh1iH506nd8De+HnBTp36FSgNxP/5YZimnix2MWqFxcp0iAPUtL4lyF61FMpyqs5FlcNdmQu6VWHyfZpFHHBrpyLk8KEWiI4mIWaVgmpvFy5npP3B8hlGUOd6GBM03oMJZsN5FFrSa3BbFZurkvEaQ9MlcLCWyIiTDrzrDZ6k1INUgcoNiyYm5ZnbaaUNKTyND/lUxp9EQqwkGy1SGuq0kwO89ROPaaIqO0qVeWxS5jNAonwer2JlalklhidtZudlYs6oYcmdXH70Y4sFikilWGhtdIaGvJWX0MnPFuZtAwOOX1ZCk1K2q7Gn7W5cPvRIlDiUJP2S/qF1Eh0sxpWC4tpHZhSOqlqwms2o1Q6Uenrb3faT20TJYgWs9ms0zYw/HkOQ/71Z+WUq7ykN/5iWCi18RoWlbYf+y157ZjaThsYCl5/Qq+l6dEsZU4ojylDP7VX+FAJqadkV95+lGvSU5x9HVBUrC9rrdROs01TepQ6e6tTueRCoM1F70WptI61H/g9FooUj2kd1bpUB8uMrrjNoAmwMBk8+xppvZAybVIkaeoyhHlWbVbeNe8CtJpWMaQoa0qPpbAga/H2M0RCyYqKamK+6U41MiY4Be8C1i6+BOXKpxiqhSwzusI2a1vvXvvZ1a11oq0Wulf7AR/8t2lXbCOCE/Y5wUiATq+BrniXs7Ykjmw/Q9h6YyGb7V6kPNrqjJNbe4bJ0lyl8O0PLdY/tFSP+c8S5qtFPJtks8vKzGZSMAikwidJTSPTbDZbtDTX4lSLSje9prMQFjnvcone1BbqMX7TqWmVbnmmkWmpQ3D9lXoXV1wMBfJaPIuzTxfFIrQ5a3FaByvh2YJw4pBzL5JCtUVrqvKNX+ubay1ZSJWVHd4zVGuoW+Uql/USlWt6TWeuXNCIsrTVsaiHWK1W2NEsZZHWR+WpdM/gyzSV3ouY7oR3ARUo37h1sniy6umKI9t4586d7v7773e//vWvZRDLqaeeKosn18qeLnHscK7ZpMmTpI6//OUvxckzceLEmniyagVsd9HDTiZr7MAgu/nppWkXOy5evRb1LLeN1Hp54CKpFzgifBP19LwgVZYdkwIRIL+MiRqvg7LlRkER+AdyGQav7F6p0uRkCbUISmjU5qxcf1uSQjVTGLxOq5rKtiPPJjvFIgEltJl1B4gy3NPYVAwr4rHwJmZsbg8LMidyKUJsxsGbpmrCY77N2laex9tVs/ajOaJT9Xv1Hgy7zfskKlW4/bwILUzxNNk8I4QoaIv7gkQuiUjFfPzxhKQsFl6o/YTd2s+kGz94yS5PTsa87aFcEU75EKTsJETwuhEzqczlYzINBbDwhcKT15eRy4JKbIbtqt/bQxHoyzqkHHkmT4iURunNymq2H3VIZeScNFsSsTK1Off6Y0WM3eqoluf2C5C1035UV+xeRAtNqsZTm2i7murPrAuLlQFlISfyrUxElLLZ5FKW4Z/KLtqXvX6vnuYiGL+lIIcEvGcJYSBXyJGZlJEOf0LPQo3mHknAkNqcyNUCOUqbQE5yndToWULlUs3ECrOXGWZzCSxC/hwswONl8pTb50wuCwx/MHv+4u0H+syzJFcuNZnerM1KKfrCe5Ho9LppDkXkHEnAkNpcuv1ASiGd1X7Z5ypNkaA2p23HTMNSKVKbs1j4GmpFfG3BI1j4s0ijHENEKsUMhBQLvUjIqPaQvJL264jNyTWiplCh2o60WcsijdM2htTmLm0/miOGqc1qoxgoBfb849SVhkZ9K2V3bW0lo/IIxmTpBu2Xvf7ae5aI7eH1x3pYvVglSYdH1pvB2o9nllu+FPo842cxaBIy8AiZHZMCzQ37j5AEOENO93gXCG02LGC+VokVVkiQLnr9CWTlYuF1hHKhjNC3/y5AWMu9F2kPyu/LrIhWixVj1CqrHGn7J33Os5SFha+XyhXhIt+uP80xnAthQXI1MJFBkzRL2DU/PJrNJtfTC7WVUQR4+N+ukw715cBmqqEZOHAXaBEuOmt7sNE6XEf4oYceEuXcLGrOnDnJAJZaWNQljp21a9e6239zu9RvyZIlbtWqVW7ixIm1qO9ep0N2xEJHZ1/nNcRgPlvG+QDJvYnx6tDLwi5D3lQYF1regMBjFw5LlCNXLi8wUWiFQqW8qVxqSm0Qsf4CF7kiQ2mMR1P+GMhOSS0z1BXaDMkg4XOOwexP6mc3Gq2x0CSywWTxFAsKoUCTlepX+TgySxQwxwJubcLj054tbQ/oIqPQqF6RAXLabEJTesrx+cpm5NDjOaBQ6kvFYpTZTF6Tq/GK2w+SRWyIRVBBWpYXaIaEDBaWS3ulPSjbbEYNWD8vUGvmpST0pDWMQIukkJMvDwvykj4Xixw0RAAkKJnQMpHIRY7Fw/aQlw/RbdgoqzddEiG9luYo8TSoJdVDSXvtR26tKxWHNmuJygARkrSZIZWLRJXbT9qLuj0IZbUfzRJDaatypDazEloRwYZ0ElSB8qE8BwulSLBAMgcLT1tO+6kkCrAYIknc8tD+jHa4/VgLStDrIMVCcUmxIInqVyzMkABlFQNCBCtGhPVXxLSIZSJXsEivP5HEMk8cSA7ovQyvgGpSm5UjtZml/CONx8mnNA9HMQ4SlExKeahp+0nbUWsGC9rBbASzn3VNsdMSpep4+5kUUeaxZ56GsP28NTilNhBXZqiNEvUyfGtAjLct5zpRWTwKOUWUef2pXDOPiiFBxSFTJSbtJ3JVR2ozqMK+rCwiMK/6zA1lJ3EhxyHA3cfNhuyzhDhJO7K9E5upUQ0oarPIpSrQ4b/2BTNELZajilHDrBgMpa8/igQx/guujHoQFGcK6kbtVwiLoIKCJjwJLS073KqVq7Hczi7Xu3cfN1gWF9V6KkB2LL/9BCToV0D9mWmCxyNOTAmcPq5tSh3IL7f9VBwlSUj6BVKJGAiUPiR5yMV/7VvIECM07TlwIgFtpsjUZqYsyPVHEsrGP549g6Y9ofYLn8iRyzzyBJgiKWJYksglCQtI6fWIzTmSQeQDRUoo0JeRL3KlbqnNIokqRK7qEYVmm9BTcIqFVIV6yJd3L/IFwgE9TEpQBXLMw0IptN4Wt3N6DyjrXpQnm0aqrDSitqQ4k0CJBGdPbvHCNpM+v/1Im8olCejwX2QlwCmaXk16UhMoATLyacpvPxWZ0lOwWCYFlqJd+e3HUv55myWWxotjAULK0xO+dbErFivRBcH0cj2dadOmiQVcS+yMM86QNXZ4PzCaaprXJY4dVoxzzRi4HdikSZOqWce9Wjb7N4e7Jt0cN8MgJRd9Orw1Fyp9dPCCSTnYdto5lVZL5JILqFiGPFGaaEaexnnUG1cq2To7p3yxPNWociytmnLrAHK5dfjffphESHXxTlXQZpCYXKUuftEVxQKaibFqZEQtDPWzrjTHdCl1arNhYYISLOQmEPJl5ahV1Wi/wjZrRbWW2gZWJ7PZntKWn5cGFkQoKfdgMK9g+3lw22s/FRO2n9rqxUNfqtdKpC8jv1j7GV1hLPLbzzCwc7l9Odt+ig8tZ4wBaHljxGbfL3wJTkpnmCop8iRitVBqO7JOpE94RIHxBO3j37qMTlEMyikQgRaU035qDY+qy+RSBvMMO2+8ZuPYkfYjs2oqpCu1OcHCg2w2lNt+uXVQuVpPosKgKYlBR8G+LFRKZ7z6XpbymhzmJDZ72Wqz1lP0JDrVhtBGrVcoN8UitV7LEyySe5FKFzqQhHKZZ/SkCkPR9ivSl8O6Um4+Fiq9OBbgaudZQgmGY2grEdPaB+1HaJkZtJ/S4Ig6kMGwYL7IDfJUPktIx1KlT3hEuMpRGpXCuAajLIwF5aXXH3m9LpFLE/U+Z1JoYWgz7wbMy96LVHfGZhUtbW1ySaeyaYnFJaq1BU+qWynsaG1g5daH2ms/1UTLvUGqzmPLhFJQM4Mcg/bTPObmYmH1UOhC2San4+0nnBBTyGa2n2GR2Fxm+5GevNVoP8PHbCJuFlf0tA2sTu21H68XfOu41SvXuGMPHCfSPvjRz7j/969XY9pCo2vDSsoqo2PtZ1iYHWarKBLLC7efYO+b2/qA8VCGFoGqjPYzarPBrhPLN0wtrQiyH3oDvGIiYHo1yzhI2v6zRHm0f5skk8MzZUu9pX6qyWwu9O5GBrNAUUzTKldqFtyLTAvo8vqylal9JtesMnpNm3SmVDPp1WKVLfXwGVpC9Bh8vRATzqAOUiz5ev8UGZTrbbVzOfci2lVO+5lOyrZ+wbzQZquZWg6r8mzOrROvcavAAABAAElEQVTpEx6x3drc5FKB4mF01Gn1ZdwCqcp7lpCDdqiurNz0XqS2kpqh0vYzuaopXxdlEkfRByKZisXMLgq0pR4bRJ199tnuj3/8o7v99tvd7373Ozdz5kxZSFnbPBeTzja1Sxw7zc3/n703jbl/q8oED9wLyHwLAUGxvThFG8GIYIxKonFKFMtyRi2n7hKHTky6uj44VMoWg19sjXEsTIzBDyp+UBObboza2jGKI1i2sxI1IoUigpeLjJfb63me9ay99m8473nnq7DvPb+99xqe9ey19v6d857/ec/7Nn5KB4v5+7//+wM+tvSedj0Z4Hfs4Ht2Yh/dHxfe2BCKL/SwubTBcJg90os8zHmrklxKeIZCck3GCytgCDc6eqNXU2SB+MqYHZemiW1+jBWWNMbvYsJhxLf7iCOd5Rl+wRnTgeFcHOc87HnfHMC1RuNART5cA2ZiMzjmcqCKhjVxeZqOa3FMZs4FLDI/nbOjQIZ2Wv1kB/vOueMKS08BGsM2Y6iDOFvmyfXj2rxyo2as8IB7X/vE2ZDoKxcSXrR+pDtxHnV1ThGh50Is9zlv1Q/+lsOTT06L+umJT2R6Dhg7/E/OBXMM1tFa3jmlEFin1G9w6Ti8ZwQp/AvLWbk4m7NWp/rlSjf2MmjPnFWnq6mfcuFt4Dp5jthgZvlZ9ctVBF951tnIunRcmiz3ctrJPbypj1+hDcHAvkz9AARcRDBLjDVDDHPcqh9zUZzFaKt+RtnmvFO/wg0StXdz3buc51wgLtfgRQAqHlW/wMHiJ85hgbXaNwaVg8H/BM7w21iD0QdW5yxcxmyczYA+J+dCazXMKfXjusk52UUs3ItO4ew44M42rV25gHysAWNlejsX0sMnoKrBttcPOYYBsqh2Fa8FhPVAqp/X3FLBFas+WHlms+ei9oq8sCqPYI22tS+kGHvRduiZmcQ9q35AZ8xOWuATjuoHcNQOf71mODzsoQ/ha1QgURyqkzkzFwxIbNXz2J4ba8a2Gm3IT78XKVeG2aof8Yvjdv22Xwus7xmM42AALlytQque64dMomm3q1pjX0Au/ZwLeGQ+vL8YK1BYbJ+/jpsquEY7u35ipHolu5P2nHitcmG+CG7OGNYcA3iNuwiQ7o93Tbz2rfrB33L4MsfOBSCxnwkw8uxR5Ta5SQ6nbMTxZOSMkpaL63stMPa8MqMMIf5W/ZiL4qyaXUv9nOfgsa5fyshRY3BACVCH2/7yZHBB+/M//3O+qYPxM5/5zMMjHvEIDIPnahdQfpWXW3lj541vfOPhFa98JdeBb4q+yb/vfpXJ+5eAhU1+R3yZFJ4s9eXJvC3x2OAet95ikugpZanFEVvKbI+bH9Rxo+CNbs5OiPSEPYtrBr32e8bIzY8Zbqr4HzfgHA6/GIkBDnjedEsLn5ARK3G7zr7gHGPy7/qI1157NI2Gg3OqJs4hAy6NBkdYKj+D9ayFnq6wBEg+PFP9IEc6lpyNtZULIwTgqtX6yXldK3A6LRfJecqF1rpZv4a7xfkq6peMNtfsKlA5cQ7JSfVbwbJ+ypUj5/oByf9QiZDp/zVASLZycVb9GAWcGWeGPb1+6TflQkSBseTccbc4Qy8osyJLBhmndXsvY78gj1u4ADAiwXCZOGu+ff7O3ssXr5/Wt83ZjN0X87GWrN/yXDsXw2MejTyn/GguWg2Cis/1FudxrzLn5pt7meckwg6NuR3Pxaj/KZyNGXVvnId0jIY+OU+5SE7/Ip9LYo1Bv+d51Gf7nKxykd7KzGWeS0a+a5TEgD1eC4z9ZbvByZK5H/rrrt/IZEbiPaT4N1pXe/4GcK/fxh2t7XUzFGfNruK1nHEbpxhW/Twe6sapCdsQ9dORS+zp/MUqAxz3HN934MofyEKGN3t4zx53xEKG/LKv5darFfzgnOEWnHmPo9H++dur35SLjfO3/1rAtV7dKYPk3kqk6fUTSqXxkvULtPj/al7LDWa1wkgWVkb+gzLjYb9sPUfBbJWNo/VrccMRX1Ox11By7VNHkK9mV3H+1pEdyc+rS3rXdy/yWsGpWBTBvVzI+vhziTlv129LOvJce/no+Qu+2DthfGd8WibLX9xvcuD71Fve8pYK+9rXvlZvOJXkege38sYOPmr5d7FQtG97wQsOz3rWsw4f+qEfer0rfTdFxxNhfXly+xf32vg8LHmDwllGCzu+Q93PNs+Nbro0iQtc1fyEqxmffDtuiC1DX24wzxjFxy9b02jIeW4VIH0wyU8XxgBPBoHddNDjBYOg1mv0rYg4uCw5U6GnnAk3AMELPxtMTYGmmwrXPRmBKhydM/OjSOsANn1mzj0XgGB4GOaYHOF36foFxioXiCbOx3NBVl7AIhcgFy05Y5jWHJyvfs3XOJ1zxGC+dnNRFEFjmvQ8e9/2hcz1a665Lr0AAeh+/SpGy0UWPdwuef64HiWAVePw1PrBORp4RSueHLfa5jA7LHU+f7muvVx4zyoI3SPmkjOC7uWiKBLCfCHtZ+4i9RtrvsL6YSnxn9I642KNkmgpzGnPBXwhDBnWAxXyx6aUne9e1PwNA7zp/KXN/v0zKaQdcTpnyNF26+dcCIdrosP56ucw6UqwXr+Sg0otto2TP+yCqtoW59Ds5+KM+gUuY2edL16/5Nc550bQ2kZOudFQ03hoWfOe67kABFNzrvoZV7779QvOiZvsIxai5V62EH2ua3Ajqwo05JnP7gN3LTSUG/eM0O/XL9cPvGhbuWDsS9cv16MwGWvkApG9BOfilPpVXs5VP8ea94XrYoo9F0M2OBdfKGMCLuN1Eb0ph3rwjFrED2C4lz360Y86vOlN9/I1Ku4/6UEd62lB+O/X7/TzN93jQGrFGcJoubDiHCI9l2AAA7W+l6GofGAQduern3wAf3Qvk/OINdkHA/IUPVHt+4Ih6LHOMXEjNtRsOchFzblIk1wnZt1tlefQ79ev+Rqnc05em+fanEHALfliOnMOholrU9V05KxcMQjz4T+fkyFvNvYJ1wvXL+8xxQ+DnouYMnbIwJ1xnPiID92oX6LkombO6ZScYWkYrjsuhZ02e3tZ9hkrQIjTOSev/fqduJe5OIMp3jh/mr8rOn5iRyyS1O10H/mRH3n45E/+5MMv/dIv8ddL8b6HuF0/n1t5Y+d93/d9D89//vMPP/zDP3z4sn//7w/v9376PdvrX+67XwQcftxQcSjjO+qq4fDxvIaOfcxxbtykyxuFDfCk0Q5M2ccg7keFAwzfXABZsDEoqJTLzlJYYhwtnZqEIry3a6JkniTSiyqIeFMi0A5nB8hQZBCO7B0+OUgnSoxDuXEbQwzj4VwgvLRG1Vyh55sZ7XDJ1oZebmLJQLgxTkOg9Sf04hz6ukHDxg5wdRAmbOBitKpf2hoXNhC5fsKlBKrGK2wkkT1mGZiQDZduMScdO+1xTkz6xIXmDTeHtIIOc4SSHcRzLiotsAsj2sEPlrhk4zDn3WZtRwm9OpeOw3+nCCVwOi5sKAshfM+sX3g7GnHgnwN0Pb5xEYM+tHMuKIEqCaWNJBkjEBKQrryIL91iTs7pA83mniv9iMEXKiEH5BZn4layZlw6EXPkAlNgORee2xZQlg07B6BEegyjDYnHJ+bCgXZzMThnqOCsEa6WYUB2KUB3becPC85W8WPe60J1KMmDurGXu505H6tf2cfA589xj9XPNuTACaOBTTwy8WnUJENburBNEunFaXHmYuc9V5yJRoPCPWsvw5p8GN+4jWHxqlUk9uBJk7QrzsANmeeOgx5tcNacsrjA/izOlQvGNGfhDNytvZw26rTwGDNmygDpvSwDSqRlPEm9LmljloH78x+YoUFVnCnZ40wlL8JNZ3RjSL3yxKEuDGXc8k7H6MJhxdn8gED/2YYoKW8mjDfyzKlkcRWv6zp/IlOUcsCYSQMi1087gBJpMYxH5SLG+Ff4+991H9/UgdEb/vEfolbxhlzo8MMZ2un1QwA1jJjvTBTmPWfKE+mkHfzOUT8souoX4wRnzNSQw6DkEiOQzTn2RZyDQ2AZfZNzGF7stYDI4MqRpoqVY3RH65e+fZ3za3GDZ/4xDVA8zn4tHsbZyCPGZ+YibMgFDsv6UQaQ+D+MJs7WSQ1n2nUbmPTnHBokiutCGzo3bWKjsx1MgD3lgnbec7Do9lv3TwETV+YMalz6x+Vy9Qu0JF25iIAQeY6R2IlEX2Ojleu92r08rzHjWxg9OQZX3D/8QQZZ3fwVexd/7hzfrYM3ddCe8YxnkJc/zXPdrG7ljZ2HP/zhh8c+5rFcGxb/+Z//+YcP+7APu+61vlvi8zt24lexYr/zX2R1Z9dB4EfcQg7d3PrxrfMeJuOwCqF5xtAzHDJFnFFhYRtrNH9wHEzcNMYtRHrMh88ad6CNkTzHTadzhg6Wyzjpk1rNfB3xIRlxjAss8ZRHjCO47aDZzkXHkmf38VgaXBXDcuEO7Yw24sNiOxdGQA8jdbhK0wSlmnEhllWvH7ztq3GfnZwLOxWWSUCRnFPkiOViU/Yz52Hj+sHICDk+qX4zLjyNLbSZ4xxjzrH9gKE2Y59Uv3A0DiJv53nGRSz5XF/95pcCjoiX7mY7MgPJkMIWbea8nwt7Kvt9dvFciIGup+IuGcfcZGItQgGiqqReEWxmjaT9OucCGvkYF54jgsczrmcd1zhDNjgP2Rj1GI4ijDX6zHngmjNQZzwsyjjQnK9+xoVnb4ox43a9NYg9xrDY5kxNXJZxID8tF7aDtdjhqhF0HpsNNNu5UDy65MWcO9rQz1LPEMexhu2cDeMOzrAUs54L40jj2UCF/1Kqeb8XdXuxtM8a15r1GrY5Axs+QFq3gdZ1a87SHqlfBDfWmrOxh82QaKRVW+p+luIHZ/xAg+ZYmknSZdu5ELPKRTjYx5qB59Ee516/zjPGlYsHH9553+Hw2Mfedfg//5+Xxw9B7zr8m/d+b37hKDjgHyJ7G1Pn2VrYIca6zQjWz5yHjXGBtcdZmvn8GWHGRTRrOppZzDFmXPsN2xl7OxeIwrfKys041pSiBjMuxPI5Ur+wmHE9K1AOltLOeW0JhqNhL8MeGEscSLpsjC9aP8edcSEVNnBP+LkkOPv8GXH0M3bPBVauOBhdVf2O5KLlTxFHBs0EvLuU8xRsv5YD0mjnql8FMmfgjKwY1WZrzsOCNnHBm1sP0scBrbyVHm/g/PM//3PFxpcn43t2Hv3oR8cbnZHJsRHK5ioHt/LGzite8YrDd/4f38l1PPe5zz3gEzzvaVebAR+GB8UdB5uI+8jCCDXtK5+lvR7UUkcIjmOEftlC3MIM7R425bhljIYxbhBLpHNxdjyjxBz+OFSrFvKK3/wmuy7PMX04BrCtC4mgbWYD2UJhzEVfPiEXZ7iWlDjnzkVCEIXxYnRWLhgpLwuOM/dePz2RnVk/Yx/FtVH0lQs4zG3KxayacwwdEpAx51zYkVJNYthmNih/4yz78iHneNJiMkpKnIlz8lniTHN4mc+EO2gJuHE2LhQeb/ZZP+qSJ8Z99Y4NcW+beGGQ8lp1zLWX7TBAplxYbLNlD33KiM1xjNCzVcSRL6vcLzGnedvLIee/HF5F/ZKWOQ9ck8o+DNoKFsqYTlzH3LhMMrxg15H2cHfwKg5g0JiL6Ja4oZrqdwpe2kycictI43JBzsQFSmBqz2FSUkzOx9lrMkrhbpDunJsfg+Ji2aInO8qSJ8adc8eFym2Bs8RPtKvLBeJmzImzNoZZqb8Q53b+AgXPJmfePx31jFzAzJzHvcjO2XfOxusmkLkBbDMX3SDHHddq9I6x05Nv2u3uZf8L3Ql4jAc782HcmFxL/XZeC4BvfHz8UY98xOHjnvOxYBO/qnA4vP3tIBNtJxdQMR+hv1D9lrgtlnEFDAUapTVsM8lwXWIu5uVDzifs5YX/Jj7iBjCxaR+js+pn3DM59/O3Uz/HBlZvjrHX2zb0e/WLv/My2h6O5bDM8ZwLQ1CqyYU4t1yQ8079zsO5cTfnk14LND+vea83bj3JwffK9zK2HIGdbPab9bOF1+Ae8hxPnNewY78by72xogdG/D29+J6uePsVG+yWGvJy5513Hr7hG74h3rx+LH876dd+7dcO//RP/8Q3dm6C1q28sfPEJz7x8FEf9VGHV8YXKL/85S8/fNVXfdXhMY95zE2s990nRm5s3JrxLyDe5ryhRhY85xniBCcjpdFhxHc/0SNrKcMQdvoYZtpJLbvFGOZsho7eeJM8zdBB36hQQ1nqKCBeSJeGydMfpcywxdnmwICOXPrYuJWhtDOuHdPnqnJBLoyteAgDCj0XKZIs2ZM//eZcGM+9fdGfjzMZFCnkb8QEFhHdcUKPhTxRKt/yCqkLkvYAwnBdv/1cAIs+AoV3SgCmJ+flXoYpfHCBNXrM7UmZxAvOKUS39AUA5Oo44L/4lGCOATPH5giADaM4Nxmhw864UO1yTj/7wLJzlpxXhQ37WneODbGMIa+QAhAtOoxO4Ux7uYx48LUCo71cwGaE5Jh+jp9qY5FT4ebA/tFPvpbbnnrlrInoky95y59IF8gFQoKDe8Tp46GFJnTkhAGn1XMaSt6XaSi9zZYxpA1p40xZOMBnff7GnpNv2uWEPhgzYOJyPPC6TaqoBDf4We/ecNRj4pbOR3MB27CDr5eYosy3ojg2LW0YKmpbb1/0APT54xyieJhnjTHIaLY4yjnsCyPHhbWIAWQ2xohR6+mTc4uP50JQq1w0jDrXMA35wM09lzJgQFfraOMYqjHPZ9yL0rTn2TGXMWQa0mut36DutVGSpNjFhbroMV/ytExIeYUQrfW0y7nF0BOvBHMMQDg2R2fkokKGHe8ZG7i2IS4mbmmLECNmKC23XfSds0NQFv/giB+A3vqWeEcnA+hf2uUM29pzS9yYd1x40F6uY0w/WsqivRZI05lz4gLAeO5h38dLfyrTiHa4RMuOg76XrRM7ITMNdIgRkpvO1OZ0774MW9plTGL1MZTKmrBjfFb9CoO+Rcco7IGqlpwxSfvitPA/9/1zLxctFkPEhZyjxxxj9zb1mjBng0G0ngv6WC41gfbrJyPHZmQAokVnPPcppvrcuTAgoANwxFSswrauBOKB6TIvkC05UxQY25wTA8pstFuOqc9oaUu7uLCHfZNj7PVY796m1GccdukPX+QDn5y6qe+x6TT62G8q/eEf/uHhp3/mp6nCd+3cdddd3exax7fyxs7jH/94fq8O3tjBp3fwJ8/f8z0711NnfGKHv3OYGx8HA5ufByQu4/6DJ9pQhg4Nv5tKXZeFHDb6s8cyLXXawx0yvIltHfre+AZ3CPuTFGOH0cQnEPw7suac9AiHH66WnHlzCOyBs+SsFzLkGXbARdO6NF7iYiG0i77yUz4QutGTCwcsOEDbcwHL7uE3+w1NXmk01rDmzBdjYZf0o1/ngv4GTtuT6hc+I9+I3VrqIBz1Q2xZrTjDLtwH3sBacU7VXIvwD4AVbthCfrx+iAzDtMM0E8Y8x3zgwuzs+iUiYXG5eP3CeYqf9QNokLvU+ZtwGUbBgB067+VRvxBjYRF37FVmaHX+hh5giz0nCIQAFBtRyAdSyLGfkGnFPFo/OUycDWz/uX4ZF/EQKy6I2jmLBYCjxaTix5Q+ElM3sNecr/v8TbFBGuTQzDn6df3wpbE0CfPkDLuQYZ3sSx8D2ECY2C2ERex1/mAI061chCLUK85yOGMvw0gUzn3+Imav38CJ0ZJPCLA+3zNOrZ/WDuTkSNy4eM5RXDKeY6xygQONFh05R7+un2LADHmGsd2AB4RRX1iFDEKYjo52EAkhBmEz8QEuxCH3voipYaLPfZHCC92LgBdBlpwxl5QDrgdGq1yEesUZdiE3Z6zBrTin0JyP12+9l4HX87LEBYFT6odsAh3/g9JWLhgLl2xeD9ZIn+gxJobXRdQT62cfcMDYwDHklHJG0Byx0NLeNj3fspYZ7HZzESbH66c14KsCapMnLMgcr58MleE5F9DMNc+97IN0hPPgixScXb8pFxEX+UKDHGPmLwUDe73neC8Kp8nG4C0XBWxs+sjQsdDDDliUxXjUjztSBmm3W79wHvea5BxYiGY86wG1PCfkEfK5Fp4DJX0CsfOEHFr7Fy4UNBx7zkb2H/kDxjnrF0GZixY/w5HQwN6qH8htcM5FeC/3hQ3OzoXWTaAQ9frNsWmhizlHv7p/RgDXR5mAkdyW9RPNWBf05pxhmkjpD8HMZ65fhjCMqtCFMfaes9HIhYJyLk/lHrRCCJixplqOnEJJ6nHBGyt+c8W9jK7/ip+DEPOtb33r4cUvfvHhZf/3yw54v+MzPuMzDo961KMix9JfN5NbeWMHf94cn9jB9+vgz4Dde++9173Od1t8bLIHx0nCwcDOZ49h3nH7maPemYoTlCY6JJjAj6eHUJjFQwebQyjvx4fh0igtplnc5Qo39NXCiO4RBofXxxYyHc6IQw56cipM6A0SA7DkjQPCmHjO3nbRQ8210G4cNtiVzvY9F5ahD0PygxNbDgoAnK0TrmcwQat4mEBoiIw55QImEky5sCv5YILWOQdJ3lBCzDWjh00G5BgXKFE/G6WFbNP+wVv1C9JhRPcYTpwpB8LZ9culX3P9xAWrMWfVSE9/litR6/rZW3tcPx5ChkemUxCZ/ykXMJHg7PMXgMgHcsp6nHT+wiHsXD/6AyMeajHarF9oGYfuR+pnnIYJvxRX/TCHMASQ9RcSUKFBzW1GO3G2f+loKWPolrkgZ6ltKS4FEHvZr3jSjuE4jpFzYQwrMd+tn4z6vSjMKy60bDFYcnYuoJddYlnA6Ub9ZEzY6VxLomvYLM8f3SjHaL2X6Qh94jj/3KJyOal+fi4BDNccPWubuAiwzAVVGVvxFZBjXAiwXT/BhtEV1Y8xARqDPq56ZWJrLtO8Rl7Tl4Ot81egYZj7CpBdjEmGSfnAHc9/CKRWvg0H/NB6/TAnruUQRIM/5Iybz6uQs04YNFyMKYcsnM71XMJIACTkPFu+FgCfJOBccC0UIrbiw6ifP7ixQZ9DH/vjrwWUMfg4F75/Og+lS9y5fngt0usURoIcgwIAZ4MMnpAU51Qfr1/jrORMuSi8ADXuxNmJRdw0UIfrWAuVF3otAGBhY1sdrV/8ygS+DoMOYXtf/HpWUqofVC9aP6AiU8DzOiGDgHJwpBYzyWHnGulVpuQCWNcP2IqhUcVLPCoBEWroplxAzsUBN7RhBBs0oOHCPsfEhoxgssQw1dFh0uuHacxtlBaFCXvfP2M45DJ0mIkz7IiXnNOrfBuO13Kh+iUu1ww6FSAmQSjTFVZQZCTExoPTC7yWw71IS1f0Dp0xp1zAVoKzz19gEZscMRFnrwuhAi0e+/WbuNnenIFLWV4wjwfCTJxhxKCo33AoX/il2Gr6QxgCyFBP9sOdPoSFP9cmFNhh5HXSJQB365f28uq5AMqas6IQNQMJ4MHxnbK31Xze0L/P+7wPafzDP/zD4U/+5E8OH/MxHxO5mFhfG81beWPnnnvuObzhDW/gop797GcfHve4x13bAt/dgbGR+FexIhF4sePD5tPWt1kfI29jD8KrC3KOwyYNr8t3I6cbryx4HbgxTUK27TpjCzdsU2k5wPp4NQ+lcNEvOMPRohZ0iQdMtGay4rwiEfaDM92ThwL2GH1MyxDs5iJI+EW1CXX/PgbW4OybpC288Ll+dccV5eKR0+iSv2GGomxHTKxDbeRCEsuh3RvTM5T79QtlPkG2hU54iq7r4BVrwDIKOyYkobXZZ3BOfxrJhubOhR3cN9wRM0OE4Fz1M6Y3agGa67J+4VA2iAmmtgVY8tcCIFjlorkrLTCJPFOefh23Q/UxsUNwnvqt/Amiy9Dlegp7rG/YmDONkgq0uX5KNnIBecNd5yLrB6hUYujWx5CNuWNZYs6L+tHJNt3fEdR3XlxSuLgmky7drqt+y71M+jPVmo1V5dobZxnNuRBnGlHt9RWgazmApWq4PRc0i8v9+OERk1RSnqB9DNGYB+eYeC97H6EfNgYZkjVn2XReD9T6jVUk51xerbkWsb2Xq35OCzNlWwg1LhjjV56zTuWvwdjLYth57o3pWbio4+BBH1ws2tgXSaG6wTk4wq+wY0LAMuVgcJa874tu3se0bLhdx3Fc+AMSDDc4d/tmEsNcaC3CC1/sZf/0BedonbMk8isYCXm1bdeZT+Ui3tG5P75Y521vfQd98KlyfC+Fm+09HzkGF3POdMPYohZ0hZFgQx5O8AuBOWO8bMU5dWUr17gq+Mq14XYdx8GTuAiWnFc20GUbMXOhtc6cB4fur3UNyRgZMTmvFZWLChEuNhu5kMRyoO6NGTGUWgN6c04fBHrPa7kpf8rZyOioPzVxyfp5ih6iyvNZ9085dtwRLesiExtu1C/3HBxd0rZpOt4EVYpwWnCW3byXx54zlR6wIYdYP+/iO3aa/BaGD3vYw6avl8FvJf2r/XPnKtCD+OtX3//9389040+eP+1pT8sfHm65GrewAa47JDa6Pu6qw8oM1yGM6B6DyHSD7czgFYZ4hxhdK1OfN3E6w3gMCzHhSkebRqQNeaOyPQA8rj4G9aQQevhChwvJNc6pozhNav3Ggxyt54LzuBQ29JiHgLFgkNOcM0ewrzbbruL2+D3PjkmsvFkbt/sgTufceCXZ6FoukheXMNkW4Rg0zo4JteM6Hv2bQRvCdspF+Qp+xRm+xLO+cU6d0h4TY4XpNOY8lDB0M6YNqZ6f/HouJs7EyHjGM7Q5uIcer/aht8x9CCfckieo80mMlLFLw1PrV7iNs/kam/yMG0IlVUEXtmvOiWsM59lx0aNRfwX1Mx5BB+d6wqc8l5C2E2fqk3PakhvGCVc9ZWvOXsuEa19jnqd+zM3MuTgZj1xyAns3x821intb38J2zbnZAtP2S1zI+57jPDmH0xrXBOEXYH1flCqDUH3k/JW9BydwrnV4EL5tCCT+K6tlXq9DHOPM87HeFxQDB22Fm4KOCzvHdQI5D9slTtraDFO1ZgunnmeEND6Mr61+LRcipVtIrsFLSVV0nbOm1Jmrewhx/3RrQ6xryoV9qo9Bz4UxnKPdXIShMeDTx5w33K6HXc331zdxpsO+LfdQj3+E84TbfcipcTbPQZY5nvZu6JZzmtflLM4Zj7Fa0drQ9cObqw99yIPi0/r/cPhfvvqrDq/97//98JX/4fmHL/uq/3C48447g0fGgi/xjN32XOpsOtUMPlPc9PdaiIlJGrLLmBDHMOFpMuUZemgLQ1OKE86wkq05i9vO/bMwYoDFoTFWjg3e94WszqhfGhk/p4ar+zX1bX0OC/vQTbkwFnq2GHTO8LWO43UuVL+M51jGTdTiVvM+kO91vhaozcA1RGzy3KlfUVvkwnIn/Kz6ORflp3Vy2nXOlQvD+b6tzYiztIXQ2IULYUxYqL36yWTlC1c0BO37QlIo4iGuV1I/ocVzPD6xA+zbaVrLgw7Pec5zDu8df+3v9a9//eH3/7/fP7zxjW/kh1isv0524y3y64yS2P4YUn9n/ld/9Vf5kaUnP/nJUXscltsryA2k4MZD4B1Z/CoWtjrOLI9Sne6YxQ1mNBwy5z/HPJAYy6rU6dTnGA80OIyZ/Jss8Yw7OMQodM1SYwYCHpSJS4wYl05qYUGuUXFczDG9f/KlRE55wxFIjxfqxKk+PfwxRUyFnQrNPFE/xU2VcWO65OxYwuUVVvF/ciOEc4HJUk6DgavpNEfM4eUYNkTfZBhWjjBuLXTNUuNaL5QZpTCaNWWJleNlLjynV+GGT/ctbrRqhJAj4RvHzK+yfo6x7GfOMXMuSALckq9JlVyCJWfPuaS4VP2WODawBecjF8UTYUIHtbE4LjwoUwMF89ysKYM8Wo7NcTmnV+EOe/oS1yBmgvngXLhyqI8Jl1dxYaS0ym4rbtkHdY+jp3fONeY1gKJ3LggLbtb1cBucYRbNcTiNy1jpAscGbf0C4JVUcsRx9+a4eMVs4mwSGZlxZkxzvFT9itBGLhyuxUbM3VzAvtaDsQGy713ooDYWx+ULpTVwAreVdcqhTzUHnO7Xb8IBrp08xryNqRcmbFcsCq9rjNFkGKK5x9Dj7D3HdH7+g6Obc4F58oyuxjEyDqRofY4xzaWJ65hJxOgcFtfkJ2FeQ9YsNWYg4EGZuPSNcek6CuSaF8fFHFP/+hYtJxz702qOkTjGd1S4J7M159KkdY+1gXecc3LquSCsc4GJmeQ4YxQu7XNZbTy8HCOV6FacEa/pPQxZ98b4XXHBz173x585/8Wf/79o+Yb44Qe6iRMEbAO79KnzHNN5L1Oy8O8yqAbuxD3M/HoZVsLGCG2JAVGTYYjmHkOPFz2mg3PMNvcywEYlOufChUm0Psd4eDGSjGjoS1pAfSQX3ZtjBoJvzMwZEMRo1hi65bg4Lub0Ktxw6r7FjVbSkXpcFjgO94B7LZfUe54rF0nacy4pLlmdTMaYac0JSGMAjFw4J4QNfVp6ur3nqI3LZg0Gtjk6hueMsekLYPt3Jl2eYSHKdqH6Ya3x6H8syHg32eM9DHw6B2/k+L2Op3/E0w+PeMQjbozGjb6x41V9/Md//OFbvuVbDi984Qv5J8Ge8YxnHN7zxo6zc7W9PrGDT+0Ebt4b+FHILvDRhx43avbgUQ5NlibGQ49mU+Dmu7thKUXqaGR7OuUl4/E5Au4Qx6VT9Bc2QyFUGCbwxHn4Uh1mfu7hC7eMVXwdaIszA4HIzDNnEoe6cEMxc7ZlC4ohmklpVus9nTMcC0xjhokL+wT22H2ImS6uDZNmh2ktwA7RY8gWg26/GE+4YV9QHBsEfTqeWD+WKLwqz3BPuNrLrF/IiR1Khyk5dNHMWbM5F1B37LItsIp7a/ULKqRonu69HiyAa15wpl06w9bqNr6u+nmrX7p+5uw+uB/n7HXinoGdEo7wRTMpzSSKK7dk5Mpqc572BUCQzwGmMXllDOoldklUOLka1zKgoe2ev2X9aEyXquXxXHjhJBmOyZM4xzkvc9E51/nbzAXCBLZzwVgKbdnE2XagGI252NrLVKYRLXVxioBNztHTChSotB0EGBsjlZiSEPrUU5amacYux7QzDNxcbBNwnmkfhujd+jhkUy4wdwyOw5dceAlJzmNUmxVjtFCZhvkRynjuw/R4/TIG7N3sm7KJs+1AMdpuLqhMI1rqQmiIY+D00Souq1zQxRj0HPlJDJucngvETiwlOwQBZrzayxkXptk4hKndQ15QHBunwIQLfy4Wg2xh0jlbXdg9hotNkvBPJcM45sC1mj2sYWI89GjwjXZy/RgrI3tsXADFeMoFsPHAT2/ZHhq/ukAZLsxz6tIXIhiclIute0bhZsDEyxm7ZS7IAHbRij8JEKzyVKRkWus9F2cnnVmIoOTnPoEpi3HrySTp0BWm0EfbrR/twwj9siV25QJ6mDpGTPtr8QLhYqEM48SAq30vnwtggQhRdTGn6ClGaMvCYuZsP5ODsfzuZ02tjx7ywJk4Yw4TXHoMg0g7lLSLi+3hi2bf7NktZDIEh1BwzQZpeFu5gGOaVv0wjzbnIoU2hgEXC8MWg3L5TrmA+Qbn488lGQN+aMmz+hBNnMOOpkv+rFUG9zLMmcB40zjeluWCU3ALHTi8/e1vP/zd3/0do/8P7//+h/d6r/fimHW9Zk638sbOm9/85sNrXvMaLu2HfuiHDh/90R99Ywu+5nw+4OCxwe6IL0nDUeBe7zeLOlw5wD9T8KSNZeAAayP6hAEo/seUb6umnE/SMcYdwP/c4QNnHVxhYvg8nzrBwItHKKd45BSGvpHBmfFjUC8MCpHI5swbDSQdlzERBDiJy6B0jUtiNc7WzD7w12M7F4DKOID0wjtuhgqtOAbgNucwhO1OLnRTDjLUd9BwC/GUT3COxg5ceMcOQY3DH0rCJJY5d2jY2M7j6Ne5CDsY7uYC+g4sc9RmOxcwD3vGTFz4Y86WWOZsMfrJJ2Biji2w5pxgjgPIB0r9vJexGI43cpE2m5ydDywRD64tu/Bb5wIOYbibC+gz5xhG857brl/YZszV+SOfxNqon3Ed76T6tVzU2sy300bsWOdRzsBa5SJEyA3k1HdQic+9l8NNbT8XCMdHhva81khOYbPJOZzgxxwjUsbBEI3YZ+QibbT29Ies4nJCOF+W9dvnDN9owGr1G5wzXqed4XCe2dKP9746u9CEAXDTXj2AQrBRvxXnCTfcjHWh5xL4xwMNfOKxrh8U0c6TC67jjPqljfgHiUwB56fm4ihnYMYj87V5L0JMN2DFfLN+TtLEWfbMG2uA5AGsg8YM4gDdPtcwR9Doe/0Aw5ZYG/ei2SeMiREdXGAPXDSfsfPk4oFQP/KPNbh+zqtzkcvjGnPty/oxFyyocwHrqET8KhZg8LjrsXcd3vhPbzzcEV94ip/HINOnWIh8sfqBD5vjQtAJxxSiqrnnD+z6FWevJWvD5TJxbb1n1S+WPDWniHkJTfR79aszg3AwQo/4bMkhZ+Z87vNHPolF7BnX57rqmryPnj9iBrGJc/5sFPAV4dznLzDhXJxjQIxCZDZWnF0/7EP7oq99Gf5pU+w2cqEcNw7E0DJ1oJJHruvq6he4gO6cnVuvByvf4LzKxS5nKKKddf+ETZgCFz/z6mceCG+v4X0Otz/50z89vPOd76xP8Fh+Xf2tvLHzute97vD7/+2/cU34uNIDoQjXleDbxuWLmrhR4GzhbIzfZQwB74LowTIPP4ac46KbHnWUQZkNNx/4pLxwu5xj2M/YExQniQXT7m9X8LTdJudQWr7Hmf7Jg+NgFQkRRQjM0eNua1kSon+TLTgXru3MjfMWx/KKHTraIE60bp9yfOqgONu/25UfhDv1C5Ve6o54xZlBLc+g5ucpYrhRhkuua5ELisHTdpucQ2m5cdDTJwPVeMhXnGkKQ3DBIxr9LIPA/u3F/oJz4drX3DhP3KPYUEbr9qZwzlwQojgLduTFa4lVLfcyHePCvuciMdwpwIBc5IJpvDLOM48VZ3By/I36iarXfM76ERcBkgNj4dKbsVNWXGKO4HA9MxdpWw4xh2PmGTOMBTfku7lATHPuGBCjLWXmbPlJnMPYe9yxNjgveaw5AwekEJTEcw7hzr0I5gvOheuaMecEHrj0w6U1m1hkXMxFIfrgRbu4eM2cJ18oLd/jTHuAGitGy/PHmGGIJ92NXEDNVlieQzBw6Q8R7eJibpxvcxZSw4Cg23O84LyJaz84XLR+ycO1dC6KEwbZkpeny31BV/CkXVw2OTf5HueKY6xFLoojDMMGNcSQfikjSfs3mfccbeG+8N3kfAybgTJ2YKEl9pW8FiBe8jfuci9TnkrnxlMSystStsoFuPNzkywtvjwZb+qg4VexkKuCSF/NnWea1vpZm3TYPH9EQ8563uCQc/QV0NipX+JyHhfuv1QWTsorHrAW2HRpPGKIT4roWDT/bgcYznFJ303c1NM2LK+5fsVpcy8HCcuPcm65wOqWnLl2r7vbSqalhpwD28U0EsodJoOBa7vN+inPeEVxPM+NRwzPrl/gtVyIkjljgdFgEt0mZ/Oho7yLn6cEyctStnP+CMvAWE840S/X1uUXrZ/XXLiJzTkuPueLXIDNbv3oHAZbnHMZYfKu8OcndkJ02w2/hqXVHg73/NM/Hd7xjnfwjR3t9VzPNZG8lTd2nvCEJxw+4ulPP/zuK15xeNGLXnT4wi/8wsMHfuAHXtMS371h+cYO/ikkmt7kiUGd4dhccUNl802A56bJpdSBomnocLjsB334cpvi0v1hQ9zEw7j7pS+d6Ad/DKIZi+/2xjzFpYAeRoyRzvaFCjryXIyNC87UEyhsEwuByDl6wlpOUF3KVmGKM7XAtdw9BMCFQeKlqC1sEVcu8KBfciEExmjmYVzESLslp3UufHMl0IJzciRngOfc8eDixsU6bghdA7jxbfnoOS4HKCQrXOgyRpmlk9fDtaVfyhyaLsUNNgtfc+rYlIXdci8HD7onhLjnxAr49ngdlzxDYH/oPF7uZWNADyNy6tiQo4VutZeRhGyBYwiEn7htcrZjt8U4Hs4Vx4hrefRsVEgOJXMBRY5lFNO0M59lXsA5TQRr/1x/2VtewIo98Wy5CB5esnIRflCTJwImHoyMUdDQhzHsOUzcFNe/SqY4jdQZF1gr7ADYqF+tPwYIoZjN/1TOXseKM+I2XMRwEAdkjBBzTbWwMCPYyAVcoU4x9DaBalqzFbQPB/OTYWIk2PL8AZd4cenxTs0FnMoPg2jkHBc9DUo/FNLDiDHSecU5cWFnzsQF/pJzYhXnsPF4wpVv5Yd4C86QOU4Ma8IcZ5zSpy/NUpjLoavH7C9TvwAARs8FA0B0Vi7MOXv7oeeaEpv0GaSWTH0uS245QXfZ+nVc8GCdIj7GPrslV3Reu4wYyVlKcTc2+5ygK84xcTz6QZV2gMshVRzHRf9nHdKeewxW6UDfGE97Do6hIE2POSE84sLbEORhbuSUeH3d8gwfeCY2h4mbYupjzH9kfNfh8MhHPvLwoh95MX9l4YM/5EP4qR2Ghr0IYhAtBFucG65DyzwUE2dzspxWuvR1EK9zzjNSccIFr2mYZwg9hhxw6YuhCUFkf8rjwo8VSFwu5gFbO9A3Y0DMFvOtXJT6kvXzXiHnXA/HiBtBOK5gMQgbyHBhXtoYQ7QpFwnQ8xJ6m5T9uesXuMzLsde1gY64q/ol9yrGBucpL6GPTYyVlMuyfp2/fWEPr436EYvqB3r9uAitG6RZx736YblplHY6l4nBXAAjN8OyftgXMK04sIUgLsQNBXyd+zSVDna32570pCcdPuVTPuXwC7/4i4f3e8pT6tM6+Dn8ututvLHz6le/+vDKV76Sa3vBt73g8JRYNNpNLJiB3o0ufjOHT6Y6hTooNfYm44nJA4NiIEnW6TxpP+pfXKilAH44XGmPw4lJbV7jQh/NdpqFZ96IU865cSkzXvbppy5kHa+Ny5qy5C/j8IE2LaYYaUxdmHjK3hN4BuecAgVNe9e4lGScMCz/1Buq5IQQbrrCaT8XsufVuQrrMY/RCjtElAHVphDscaZx6qPzlL0nmQvApXzmXJFCj7H90GfcGJYmMQA3y8Q5b/OJlRb08ZiT9I7O04YrbNfv1FzACyCIE+0YbukvUL/Os48DkyukbIezN6Tz7HlxTtIrXOdCxC9SP3iyTdhzrsTfHDCjJHPpceqL8xYuPAdneKIdP3/nwCWYLnMuIDPP7CGqfRGyvv4+tidlrX5w8L3I9dqtH4PNMYg7cgHlzLmyk3FIYMWZq7FKixAOQlLecSGDB71S77FBMA+LWFO6x8y6Xr+WC64/ce10kVwgcPpfJBfF0xyAF40rpKxxRiDn4lbqF8TIqfUp4NpBPNcx/pUwVpLr4GAaG0z1qye5xAAc2mYurr1+FTlokwG5aDGYx6Pz7OO09Lphjcbd6fpBSZ/Edj25WhrTRzY05Fx7TCpc6d1zQRWwjQsB/DGPh6HYewJNnGubpnXd44iVyuESWJgkLtWp7ECFBYO2l7uv116cHQTY0Txd4XbO/Z7hdcI/sh4vRu+77/7DY+96zOF//p++nIzjfZ54g0fsa50ZKKMuXr/43gKtcGXusUmmt6dbnFOXluO5ZMqzcSMcA52Aa9Ow1z5BoPCbcGGUrdcAoqoDJ2nkHGF60frlgo/kAmvc55y5IKNcE9dVlVCKVJDi7am8zQGzxKPI49RTFyaesvdEGVCadnJhjpfay8nQ9WF488wecazPXBTpFec0DTt4o409H5Kqu2N4vWldenrSHxfVy9Orqx9xAZvrUJzkxLyaJ4w8Pi/nvVxk4JPqp9Txy5OdI7jfUnvDG95w+H/jj0Oh3XXXXfXGzk3Q8b9h3USsivH4xz+Bf+Icgpe97GX1fTt48fGedsUZiPOVT4EExnHXA1PkO+e0o8mkx/HEGcFG0c1HY/ylLflDwf/R0Rb4A9dPwOjziX8RE/i+sQEXOGw5WOMinuxsPWPrX4Xkhyt+pzssiTf2mH0onjhrPYrSOYOnczEoinPiCoxr4Lom3M5ZuCNXiRuwm7lQuMBd+nluzuj3OIscSnfu+jHfHTfGPRdMbuSZ9TshF8QDV+ekYy/rh/m/ovrFk9Sou9aNyqg6J9Yv881tEY6uOcUbew52thlnUzHpk3gn1y/sxVmsZ+zAtd64Oa97RvEZdV/yArs1bp6TTBa683Lmxm1nhHEDCFh8mPPmvSj40lb3OHEevgFxhDPQtbexnysXiQcJxZv1OyMXE+cTzl/YM15c1WsNXg/uEeKDa94/Y1ScY6Ta7NdPuEMvvLl+eF5Z3osQxbaIIU7Iu7gu60ce4aB40U+5AFo0KLODesK1nBbSyVzcYT89/2GeMeiSePCheIez8gWPJS5RKD/vXs6M1NqNTb6BuJmLDGc+4K26ghfyjByo2ca4IxfSb9WPeQi1cLbrN+MqpnK8wzkJETsu8BcncB57GKxmbPMwrmp3ev2AB1DEQCw09ctcQHPe+iU6cceacr8FnupnXEQYTXzARbkoXmEinuj3OMti+7XAWJ+xicMcAHw7F0BETuY9B25QjA6flMYU37Xzz2+77/CWt73r8PZ4mKt7r4ccAQHwaKgdZNC72UcWbW+EQLJtzt5zwIHdeeunnZf5yjoQJ/HmXCDKaMopfBvfUMNfnNEL27lACsRZFher3zYu49blHK/lghTd4qp+zVmwuD6wXosr04Mv8xw0mWPUgXvOuQhBa6qfcqn6CEc5kOFJ9csY9Ahn+0CMcWFnnpFk20gXc8rUc4I8x+aQf0CEHg3dHi6sqV/sufjGmvSDNusHMHLjIPRj7ZJjHo9wgReabTrnrfNXuOmIbo+z0DN22j8QfhXrvvvuO+A7dj7kgz+Ya3/b297G/qYut/KJnbe//W2He+65h2v88Z/48cPzv+b5h7vvvjs+VYWNkNW5qQz8K4+DfPLLpGKdzG3kuP+GDJbPT7NhkKnXMfY0nzxDh/dU9YSqo6cXRxrjyVrvuYa3n7jp2g531lZh8oZFXLIgNqQwAwePQdBj+GIMmeCooT3EAztMOGmcY46bVDXmAjcFRyOsLNIMGjRdGZkTjHoukFvYkE3lIkxDSDldzVmIwoQeShrUFdjCgj5zAbfiLNwUZS4wk716XIULEpetnzLluMnZPAMdaxXnngtQ2Kgf7EFPHlwjZkMWGk5UP64i5ldZv6oN4p5VP5DLNXJYjME5c0EL2R2tX5j02HDH3G1rz/VcwA5z50I5R445in2JPmzYjT23xm01C19wENYJ9QtwcVbMNbY4AnGZC5JLglgHfJVDcWYqeJEOpppqXZhgdOz8wSIYBkdchQtZ5T0GkA9c6RRhzZmrTCCPOQ0MkFEuMNnmfGb9wJd1ww8tyQK4BN/HxQLIJ67gwHGuTePw3Tp/l6if4iVuxLxo/XrOzvtc4k8DoQZa9Vg/5ss9dzwX561fVCUCT+cvYp5Zv1zw4BzUY2JukGusvalx4Oogj72LJYel4GjFGkB67ntRng/HBgHy4wVjDXRFLAYhz37+zls/H5iBq8Bazagl1ggOlMd4Mxe1l01PqAM7/DjRvkDusH9cP3mpftzL0/nTemHD10813c/F8rmE8eiv3KqcWiNoac3mjJmwfd3cy2HFcx1u8JQ3RU4tLJg79bgKEcax2un+efn6RSziKs7g3PcyKCCybMH5/gfFj3Yh0F6G7zbnXj+uIpyn+gGXe9m7haGUFwTawVUu9FyS2WGdyQ0+gSnGjTMNff46MrhDKSRfRy60NshJaZkLQIXyPLlIl6ilFkns4hy5YE6UC4DDjJZpP7wUV9z6+VvULzAUQzgYo6aCk7c8Mg6tw4SBxn0ZJK6yfrkcsAkunTM4LTiLdOUi2DMnIxdhEBOaxfXa69dygZjYQ97L+HQXeEWKKeck1xhdTsUUObB/jadcCIg2YUtcgIQX7O29WT+oz8pFciUUrMk5BinYwoUOfJBjNI01EU/UjqPgOHIBS3CGJaT0wJwPRyLkrVzw587/4A/+4PCHf/iHjP/Yxz42uJHljfC5lTd2/uqv/urw0pe+tBbov/V+kwuv4P/qB7HJ80Bwqbm59ASkQ6FDhcNTZzAPE0U8NjxwMZUV7HTI5IMNq8OkIzhwcSih6b1Q5TFw5amtLx9x5Emli1DyCSHWJLbigZnZ+Vgby0zFeXDhXSBR5K1/CRJXSxwVc3OOmz3XZJmijyz0XOi2pCdecYZE/vIzrnpcnS2Njcb+Fuu3xXleCxg6F2KNFYw8Zy7CSrVS79mx+sEGekVQ33GtnffyyDfd42KG+JcCZ39wlt7X4Y0fAtCGZCsXsDDPZEgfZWLNWWihpZPYLHNhLsaWFaSO4F6Rh13fy0J17mCD5vlYiyTWFWLbc4gP+/FxcuA4l16DPHVd7+WSFC4iqrp6EYU1aY26etWY6TyKM90owUg+ukojGTkzFkbdf4mLtYGH7MwfMcUu+uI8rCQSliwR3djyhmToxGILd9i1+iEAXjwnd9igeX7x+onR4OU1QCK+yobX4L2WfcsF7CGd6wepEDQyZ+fZUniqKZKuqsLAxUiZ275/Qnux+mndYLDMhRhD03Vi0fPvfTHs5lxoFdp7BCPeci8K0RiViyA1Vp7nr0nGmoUsP/GFp6tmDtUv6se1Mpbq4Zpopw/skWfLzqpfcGassQrnTgiMTKbzXoZW7JEp8fOonz/o1Jb128oFLIFiDrSpXAgH2r6XzWOdi74XhSh8rQlXN1V7nYuxZllucRaKOJuL95wyIun8/Ce8NWefE8db4DIzwBP7ORdahXMnBK0VccZaei48jlVUnrN+DpKxTqlfzwVQmK/EBR9hnFq/kQvjGoO4Uy7EebmXx5rhqVyox7UYcizMmbPrR0+S0H7WOoSB60D2Gi0VHiKBi7TWjX1hJr2XlZDtj94S6IVIYjmDTFaMd87X4kIanE+pn3LkqGBlht5zkmnXds7m3Tgv7kVXUT9nTNvwkvU7upexnpE7rxo5PKl+ie1Mar+IvXCdQa9B+XPNcucWB3Pp5xqcYNfvn66Cdo1Yi/M4f5CCl211VnTtDMc9br1mYmCNLYeKdnNX/OPDQx7ykMPXfd3XHV71qlcdfvRHf/TwsIc97OYIRKQbfWPHn8h561vfevjET/qkwxv+8R8Pn/qpn1q/lnWjK383CYYnIb5h5tMS68ZxYIu30bn/8dYqWrPRzU5imNMHWHwbFodNxvwXtPLLQwl7yPjDCHDH7WDCpSp0MAaFxAH2jJvxaR9GeCKhPS5qcKWfBeQZkzAp7g5AX/slRssFaSBM2k+ciRc6GGUubCnOA5xxYS/j4ryJCzrIV9iaOsLTFgI0EkOX88a56zGeOWddAvvq64f1RcBatlY36ifS5pzaygV5xwVW0OXKmAsCh4BScI//2CpW6iDczIXsp1yEKXKgPQdwR0ZIzAc449oEzKhCLrdxp/olVdru1O9BwZlQKz3Ecy4STpFbLuhasUAwmjmHkqqj5y9TwLXBWas7rX6wV0OcJeeL1k+cgauFretnzl5o51wLCe8Y0wQ4GqO+sl6cEURDvrAfBoTWVHkEJ7CCAezD1vciCigOPWxsFRP7U44LtLCiCsZs5dH2clqJV1jt5yKUNBbyZv02cqHIcl1yHvUTdiIv8qNc9POXNAw9cwaHyN/Z5y/3LjkDKgYIddH6ZY6B5Dyfq37wJ3cAIBMJSE5AHbhbubD9+eo3wMkZ8bE/T8iFnkTCtjiDH+bAjJb0nYstzjJc7DnioX6hBRQHWt3Yc/Ds9Utj2kOu4GfnQpxnXMi0hql+uR5ExhAxZAUqMUoKlP4LqR9qbergf2r9kAOul4Nl/bIuyAHBgarkcWtoGJ69fpja7zz1E/Jm/aIkeG1650NE+sUSgAAAQABJREFUErHjtxe03lzrtdeP2yLWEzwqcGZDnMFACeG+gT1ssbOo2s8F8xW2TDGW6DVVHiGEGEDR2j0/Q1KMaMhiWpGnGBEyLqN+4kS34RGOonzZ+nHByUls5vNXDEl/yZkkwAUkz+Qc3kyzOSOsVr1/zxAu7OSKeTzSj3FpQu356qfQRMa+4LRkiIFQIbjka4Ht+i1zsb/nEF5587KP5IImWEQ4YQnMVfQYtiuH3MQhBT4vwO2+tJIOw7aXiSVAGk31S7yzz1/mHPbEikH8D87ioXtcho7v8EKU22+vec1rDr+a37Fz7733HvApnpv6NbEbfWNHN8XD4UM/9EMPz/yojzp893d/9+Ejnva0w5ve9CZ+udDtl+LiDPhEkO5e58XRrtAzdjj4+EaJo6mHuzotIcBpQeOpycMRhyecrUkgmcV1XmseJ58q9riUN8d1U0CEtB04stUBti96G8YQTQYxMDZ6IOfc+nSjHWS4MVMn+xk3ZLTHJXFihCYY6DWirHBosshFeg3z9AUuHopxSi5gOtklG3WdE3DRhK/Q1qfOnNFXLuQlTiFmvJARABfjws43U8UoKpUX2WpqX/QEA4Dawl4xtupnv8CdOGd849IMNoDHRTwUzNHFHetDG/ugzzVOiR1tED1wHfu0XIDOdv2S424uEDZsqHdMy6zyWtF7YbCJxqn1EgHPXJhtuyw4zOcRRmlomIW9c7I+f/bLddSe83pMAPNonOKS88y1rNLHLpUXel7b+dNSzQm9CSiu6oPxDufimX6wg2w3F4lFc1yMC7mjb+1laGU76gcZWuAQL7G0qJAbG30/f/CJNtkRIPMs+wQd2JM9AIyb49ID2mtTP3NWrLoXwb3sHXvsZRKQS+JmPLtx8fazIWyiFSfo0XY4pxv18Nmpnz5GHzC0x8W4wE5xyNbnb9jNuUivig8Q44orYvhcM4Jtl2sL+WQnkkkqsJb2e7kACmPscRaB7fphPWjbnMfaha04wPNahW3q+5yTG83jkm69HvMe7Ljhaz/GJWFeZHUz9VvmApwuXz/nBStxTmM9VXssM1fJeJ7aHnq0i9Uvjk38i/aDDq973T8e/usP/sDhLfEPvc961rMOz33uvz3ccecd8QMQco9Vdp4RTpQYF9HRtutnP1rEJeeYRsuV0deagZM2Uy7Si47Gdi4w13iqi4K0nMrv+F4Om4qbcbI+grMeugwAPXzqXiT+1tf5ozkuxoXdqB+znZBjH8j2OOeA2eWcsRJ3thOXkXfMTaD7yQ5s3WQFmxjZhRzSD5ri1LzSlpKyT5yWizUuPIQtWADZzwSIisA5MBfZSRrjitvsIKv6beHCD7C4QD+aULbuRbCR7cjFAtswO5zt7xxPa0sqp9ZP5opvzgMPaUnA5DQ4QyAPdzQpe69pYPMTdbWmBLyFDu9r/MVf/AUjv1t8xw4+puTfPfu93//9wzvf+c5bSPvVhPQbOvNGvBrsq0GJW3acCx4b9HhW1Sy6eOqMaR4bzhmzfvKNWY71pCXX4SNPIPLdU9oCELh+0qBSQWSYY0fNHl3oYVKxIAqswRlYsGkWWNwmrmy9OHK2HTDoZ6RQkHOPHbjJiUgc44KWfXT3x5r1AkQyhQjclgsm2T7oYWouHMu340IPk7bSRS5CW5zBKRrWhJY102SNrVwInea44N3v8OPHOYnr3FAJIhfkDOgRCyB9Rs4QVF7MF7JoXlLY6B8VJJj3BZTey/aPHkNiJ07mpXIa+tuvH/Kc7Vz1g488haB6Ibu4F516/noukCukq2QxRsrW9WsW4MwcwzAdoqsGWbSt8zdwA2DJeZmLCTtBoyMuI0gmKpED1lq4NKoshx1MNzkLw3qYtJWe7/z1GI0fsNfnT8aKJc5aV/KBk0yIpLF0xS/1a84tF3QEhHxFK8abuVAoxxXu8N0/f/bLGHnmOueKj9BYbu46eIqKOPte9MCon9d1dv2On7/AQWo27kWQ8fzSYM4FZzxroxIEIha4xaDhauJYwqq9wvAxQ/LlFJ3vnyFCu4Lz5/qdei86N+fg7hWsOE+5oFaXkGvPYQqjmGdeL3v+bv+5xCvC0rQ27zMuNNdbVpWLkUWM8ER7Pa8FsOewF+8/3BFc3hF/BusF//t/IbX//J//S7yx81mkDeak73sHLSDUYL437tUv1mAH9PDl4hJn4/ydVj9wSCITrmM0nU25ZnhZJ84nnz+4qTBAjJY40TEXdY69RK89+kjkqeev+GU8hCxZjJEyvQYDB7R+t4opzxHkMIQal9ZyunX+1rnwGuBvvMSasBM0utPqp1UJqeN6nHhcgEIj9+tcRGYq76FlnrVsYnMDx2jKwRp7XT/YaO3MbuE2X5kwTM9z1Sr1a87BD8JqsqjpeerX1sXXAkxSBibnVr/MhV6TRTSa4YKWfXSrfUF14EQs54JG9kEPd64pxyF4oPws/vjHP/7wSfGbSb/8y798+Ju/+Zv4ROJ9N/aJHX11BBJ4gw2/d/bzP//zjPjDL3rR4alPfapuPrkBbpDKpULho1XYRHjgo1YveclPHX7zN3+TmLiZPhCa+Gn/4wNqnpub3t1MruQcYxwW3lyiwxhnJmWQ+9e7cNwgx+88Cht2MQkc4SYOfEPWMTROXOgTS/zAJ7GhCuPyRaxmX7jLGDGnT9ZBnAE2cC0jXMgHZ9hFa5y9VoiLC30wBz/gAiM/Fsj4cUF86gmI4cDFXbZiJC70gaucj3XDD4f17PrBSBiMhXE8OAZurpM4MSYusWGE3MYlOPVc0Ld4CkN4iRsuwBWWclHzDC57rAu/ewsH2df6KUoZ4GIuM8TDeD8XDJ/rgl+1xnlVPz7DqV6Xqp/X4Z7xsc5tzlgU15UkKxeYB1+2xKAdxsSCRnr4gLNzyD2HefxPvGuvn7iIQtaMdC5WP6ChkTtw0LDUrfphmbShAX1G/YARDyZM+WdOw8E+M2dhSJe4xmac2Y9PloVFluKM2pOz6sOJuUNBLBrQ6Vj9zG/KBTCMp8TUHqK9glMm7ODB+9EiF/At/lkr404xGufQg79wtQbE3M0FuYDvzLnOX+jJOdfhXFjf68ccMP5ch1NyoZzPfrucyUV8scKpfjkfnJ0LLFQ57OePdsGZ3J0LmvpsMDFn1u9yzyUZi/H36zfuqVik1sW1YwKauT72MePaAnPkQuskTs8Fk594Uy4We45BnJeBz+CMg/qNfK3qFzbMs3lGLC4ZF4w50fprzHUAl0a0Aa72YXKYOIcSreF5r0IsXBoEBubifP769RjrXJgfaxFxwHm7fiwc+cJWCclcYMnkKL7QCzc4Zw63zh9zDN9oSlvLrXNvHe2kF/ZcP/gnFP9qz0Mf9nDiPvoxj2EP3RwDgiGD0Vh3xgmZOQp7cf7gdLR+4ni5+gVGj8GFMHDyx77QHP1qL4dKa4g10QycomFiXIzjYZzd+sGAdnEJX+eGcCEqPOyPc9XPuEAK34iDnBVG5+kx7ZJzyNC26mcZ4cKmc6ZTw/NeXefC2N5/yLM5R4/4wdn5Y2/cdp+p9eTanMvud+z8yU1rhe+EF3PjQIN1Yu224fnDPP5nDoJfz4VMtT742A9Y1AEqaypsrNnnRLi0y/p5POECw3kBHNxSxmlMuh9zEUaSwWJRP6ZicN6vn3KBeyewtu5FUPTYg6fyDZ3yKR43feWbqEECn9B58YtfzDd1wOFxj3vc4Y477rgxOjf6q1heVf89M3x6B+02i2Fep/Z+0wbrwJs7r3zlKw/f933fx0IC4y//8i8Pd999d+w5bFCciNtriP+g+MsDZqHtP+ebunERWfIO/kVdP5DrjOa6wgZz2BgX5l4zDjz/NcyyMAw2kPKh1ASuZhRDJn8hwtrNuJjL17bAtXDOOW5uREIt9CwEy2KhiVhhLM6UxgVk8D/QF5wLN80wDxNbokcrnpxQVPkhLg3BWQboID+L85SLwnZUgGAcuNDldcoF9PFAHFnaimJ6KReyYDy4lPXg3OsHda/fiG45MDIoOi08ZWJiGcwmzqwfvYsFbLAOSVG/eG8/MRkpFNucnWP4A+KC9SMB54JQjLdXP5qTshkjtqRjFTSIi+sH/fb5g8bNiMbre5k5xTqxWFbdnOfzB3XPP7AHrka8ptC2kuE6cOG7rh+kwmSOMDbhGK/qV3pYOx89F/CnEc9fjNiSXsttiFPoeCPf4CwlocJQ3IYcoMbkuHH2cODBGNbmS485F6FHTOdAFrrqh1nkIhAcFHj8X7g9z5vnrwEPCI14TWFfd3FuBsfqB7ZoxsD4/PXLHMfZPvf9kzlG1FEn5AKJ8vLLhFIqeemch00mBRYUDlyIplxAn47wQjx5o66wvlz9kAu3hCtczlPodXDvUTY4Ywo5oY48/xkD8WjtBXhFnIsQ44TdVi4a5fSsFE17mfGCnLE29zLIRBM3x5ZsyDU3Xa+DaUjOlsFy4rz3WgCsCID6nfhcEvaR9doEiLldPwHzqmGuD7mItuAM2fnrRydfoscQSGTIKVCnXEAPzjClpXoY0zV63YtkwZzCpayx52gtO8gTTPkf9aOYvrA/xKf1888AQ0YM95gMXNhOnDfqR/cAyR0/7Tmw1f/C7dgdFyT26wcWhMlLdEmauSABcOYA4eKRbDbOH8Fgk/aY0zMuxBsGMbqK+gmQ8SoGKjI4bz6XmEf05Ie+rdHCWQZL108APc+nvRZfnL+Km5wJu7OXteXSQvGdZq4hFzI4e2VzLrBiQm3UzyGMgSjGPm/9gAE8+LsnXtLS+YMkcx9yxYC187zzWs5E4QuAaObMeQpnGYQDFz6n1M8YsOeKnPSMLH1yhlHIBy54QRSeYSIG6mlpnnLDdayj4gwZDW744vXjTZxHPvKRFR2/lWRdCa9xcCtv7Nx9992Hz/3czz389E//NL85+iUvecnhgz7og6KY41Bd45ovBd054uNVP/7jP374xm/8RmJ+wAd8wOE7vuM7Dk960pMuFeOqnceGyvzi0MQhweHhbaQdCsbmqcIpGrcOyynxk2oePt0A8tTRC9gKYil6y3ZxFZKh+o1R9IJ7/NcxaOjLLmdEi5acB+7Ya9QHXXzcD4nhPFzQ93icAwst4tESwlSgA8rIN1SD80CGmWLRhQAawR8/zRFrj3O6AoL2V16/NWcusTiLH8OTwiIXIRsW4Unn6KJ3PqdccM1wgiEerWGtmFYurBt5pj7slvWj5amcHeeE+iGe14EYWEvPhSShKM5eU3JGrBARA6u7YP34j0wggOgNg3xy3Y6MfnAe1ZH7Vv0Sl/xohVFhnFa/4HXiXsYSrqp++7lQNvo6sLLd+mVOx1qvtn4sG1P7L7h+zF9cLly/qAYLog5AZ90/T68fk8v6amRs7fd+HqTPa7tnLOXcCz7XsWY142rW+WGM1mXacUyZlBGPuDCi4cgFRwnCfVrnOoVAKL6YLORC3r8XpQcgyKjdRyAZ2DoFY8nJOXNx2l4WN1xH7sF4vn8qUhjlUmoOUck6RgpDz1b56Jy5QZUN188B2p4jEk3jEsEm5E3ciBhyWsIYD7iKyCBsVWJMyIULpxYRciHfaP3Od/56joPuMhe1glxL5ifEh0N8l8677nsXh/e+6R6uHPUd6Wi5QFLPei4JJHqE3cWeS8IbALv1W78uIvlB2Awo5kLOrJ/2jl4LwL2vOeaFvZPnjfO3Xz/R4hLPwoXRMhcQQGZVYkx7mXWCgQFoHpfz1A/WKMKMfGYuEBNhz1E/mlcu4D7fiyQJzL17hmgGtRgg+Ltz/TIXLHXWL5IyWuV5by+naavf/l5G5Zhx5d55J4f4IIPnCXmTHfYC/tL3Z37mZx5+9md/lr+G9XEf93E3yulG39jBgpHwP/3TP+WbOkj2c57znAP+xvsDvZk7+ONLkfCrZC984QsPv/d7v1fU//qv/5pFvOeeew7v9V7vxbXar4xueAC+eLd37PNx+rT5dUAmWjYOU90oVbcGEsc2ZXTUE+k4rjFKDEPAzDKceeICQwpc2YiLkTmUcR7kksu+rkt57jUFsJXXjvmCc/iLP58Xym1wTt/CHXlb5mIgaKGFYRoMP/wt1tpDPqk6Z1h67vxPxoJyLoIr81icHQko9odskQtkIjG0AsNmrBKifuA7OMz1gzyN08S4QvQVGB6rr3MzyXM9NFlw3qlfcVvlYgCfmovOcLkOoM04XnnnDATPe/47coxbPqmp+l0R57NygaDkoFX14izXTX7cAxr5enb9er6Uk63zV7k4i3PlbLEvsENLZ3ZYnnIJWNFH9SRPkeoJl6U/XS9SP4CpzXtln7O5wMuc6wXu3r6oelyifrF6ne0kzC7YVC46tuSun3c+XWx/zfVDTJYl4jlnzDFImAMJURCX0+s39jIjJMqcC8UaOalaVcxz1K/4DjzDbOGu19fPlj3Rd845Z9aci76+9CsumdW9PVd2+3s5Edl5HT5/vX62W9fPlZWFMWxffXFJSXEuixj0XCw4h7/38hTRuOfYy4yTOY4dMM5wp2LcJpvvD0bpnCHLM4qeGEfqdw7OHbdz7rmo3JcQXKK1tcz1a3s5aT70YQ89/G//6T8d7n3zmw8f/uH/Y/zsrKyPz5crIeP8tQT9K6ifq4q+8tmXiHHLJ1Ube3neK4u93PZclYqwKgK2hQqXe6nFEy6iwrbVD6Jo25zDTtAyiutl6lcgGJjbFezljru9DtXE6VEfV3MggOcXqd9I0qn12+TsXPhe0PjdXP3yXsTYyonvn51z5c6co2fuV5ydm/293HGX9Wtw3ezGx4961KMOT3jCEw7/GH/9G+8NfOzHfuyN/ToWfua/8fb617+eMfEJF3xaB4t+IDffmND/9m//9uHrv/7rD1/wBV/AN3We/vSnH37u537u8F3f9V1cAj698zmf8zmH3/3d3+Ucmw6/rnVbzZseR8WHTcfGhwe3LNzU0TTGiPM0KQy7UD8mGI3HkAOPbyoBkNhplybiE9fmouG4ygY3AILkBTyTY+KOOVW8YcBnuMFnzDDyo8vNWSgjzsiBMDqfgWpMSJDTrlGOJWm4CsQr7DuucjYwjCcby4G1Vz/ZLLkvucFqPIwLSqfUL3ybi4bjKs4Xrx9YqN1c/fDCEk8pzrfjY1Va2Wn1A4Y9gGG8k+sHp2isXwQeeZ65mZd6MZSn9oUkjXMCjX0ha8biUB4D7zrqp2yMSOagPae9fx7O8jfnU+vnf/BUdYJTAIiTe89kwbNDkeXgqDyL8+DhFVX9Cvn0+o0n6IvnYvAzo4G1yxm71UukG3yGwCP1nsHQa1NeIIF27LX0aC4+F2WL2IUDKZpyLLfB3/UThjgbOiPRG2PZBA4VthJPzYQLB2s5Doe+L5SzYYHReAy5OQNDPmmXiR05kQWu3VuYuJqz7cb6jbv2FWd7yG6gKxeON+SMRSflZeDKZpvz8MdID+8DMzi9fvbIiJwKE9etXAh7NxeXqN/VnT+tRmvbzkW3QH1ym+T6UY9hQX1JLFfNNFvUb3fPgYv9XTv3Q47cXtVrOXyFwTvjJfF7v/fjDt/5nd95+KEf/MHD8573RYcH3xG//JbL7JGx50B/yJa5MF+kaliZM6TeG9COPSzbOc805oW2xMOem3Glgxm49Pichpc4awb9knOPbWzY9L08sAsnEzH4XK5+8/0TuXEkralftU+Qi2HT1+8xtN3E9Rtey1zIXj7dczsXXvvoB3L3xvgir+Xg5/oZb7d+DG2rZf3Ey1rMyDkEQ3Z6/eAjv7EvKgep6bWR7bheX/2EPCJp3Xt7uTgn2TVn+QPvQvULQHExj5vtsT78zI/3BV760pfyL2P9+q//Or88GUzwPsJ1txv9xI4L+gmf8AmHr/marzm8KL44Ge3N8Y49mt9A4eQBcDEf8H7d6153+JEf+ZHDN33TNxWzb/u2bzt8xVd8xQFvUKGQ7/u+73v44i/+4gOKiD/f+BM/8ROHz/7szz48/OEPp75/t1CB3MCABwc7PfYTtjzfya2t7yOQN5i0Ey3cxEPgZ1v6mzA2Z+jSXnbSQcRG3xw2W0hswy0+4cq+DGCLj9YGhzquhbvFOezJKUDDD21cESgjM+YyF7Y2btiGHVq9q55z5VK6uiY05v4G+BKdwJkH3h83Jmh6G8Scey4qUeYcjuYYg+36ARBG0efwPPXr+4ehyIuEx8WcEeUS9RswRVQxGPOM+lVucrUJQYA9zlgQ7RRZV8hiBB1yCgMoONcQcx6TCRdG0bKDPc/fReq3tZcBDGzgFr8RbnBWXHKhufdFSibOKTPnmF5d/QDWY55Vv7SN7uTzx1zAQYEcbpULKMIWjTZxWddP+hXnXr/K+3pfEJtxItDEx8GjzyHq53scRGyJrXlJp1xwCVizfdw3AesXXhe5fw4YjBAoJYx5Rv3SBZRG/cA4FBPnlPUQU77gIh84nn7+EDkacNHM+abql4EZvviThtKIZaNNuZCoOMdU528s41gu4M0SYTNHDr308rbAuXA+M6zs1jkGyX6PmTljIQEMbOC2tTrc4AyzYYuwtgHKjAtBNBtgGGvyOZEulOm4xKUrfDMXnMsJwniEknp0Yy9DpCalcGPMOOiO5aK5eniOvQwXpg+x4jFzgRIW0agbnCUcynUuzBnAWouscU1ZDs9Tv/RkeIxnzhQPzjGd6hcO/CfPdFxzDntyCoMph0VUAULd65dRES0e3ssxZhx0zkWK6D+8OMoQgABn+EIkneYQLjnTBurV+bNv9ubc70UVYY3LWN4YW7kg0cAGbtghPLiQD0LSFwPISgrzmmE8rRNztGE+14+6UKbjMhdW+/wNmBxZQK7LvezA61yQM3wZV72h4MVmPXtpy6ZyscamTVyQvzkX6V0gkZaoA/dSJcjKNS7AdK4C+KT6CcOI+/Uzbq474MsnRV0wnT/oj+TC6u36IVBGYsxlLugdl3UuxvkLR5Db45zqOV9wkc8WNinFxa5gcRsNP+vjV7Fe/vKX88MgX/3VX3146EMfGqnMel0zqfEPEtccCPDc2NE/5SlPiT9t+FxGxJcOP/WpT+XYek5u+YI3asznd37ndw7Pf/7X1Js6z372sw8ve9nLDt/8zd9cb+qgkM973vP4V7Hwpg4a3uT51m/91sNrX/va+jNnvOHf8Nq8DoblN47HwYj/3XAYZBPHASciG2Wcy5iHBgcVUzrZ0g4SW2qzAjU2FbIiclwMZx6U254xYZTIIac9icSk7DI+5zKmiTkXQOcbT0fGDfE+bjNKO95YIE4AWphLTDouOHJumKUd9ODX/OSPG2O0ss8bg3EyvPNWdpSHEf1kXHiYYiJxTLJB1GQY2ocWyYGx0o5dXAjHHpIFZ+JASRRykr1sZ850hweNHV+9ARInpuAinWQYVy7SDF23GfO2l2EDhRtxPFE/YVQ9QgfHmNO/+cm+5YIGt1i/XI7ykxN04IyagR8vjTPNFpyxVq4TDjFxLoY7RvSsHGhKWdknhmykmnAlSpwOkDQnzo6YTsRuAMm5yJozYPGAHubNz/uIcthjsLx/Jq5ta20whT3jEEFzc2ag0LcGjCkXodOcIGXZ60dKcXHvoIzY3OhDYcAk5wo22UkvxBFfPBIg7bVnFpzDZDsXoaCfMLwu9prU+jggzhDh+6QmM3MGHB7Q60I7iunQ9jKEYbOVi23OwlUAx4c/cOLCHmM1YHSOGGse5Mw3TLsNPG3DnpfGmQb1FQ+Yaa2I7fhLbM4RfIGNtac/ulUuQoLw27kIxTIOc2kn4LVWsSVDXK+TEmNRMWzMWfa4nsE5cPY50z0uwBnxxSNkElOnuFv1E4d57d1xgStwQbc1plixknPFt505Qg/LuMjPe+6MXKT/8fqJ+4SLicSIqlaxa1pcKEnOxElfdumHsXlQPq0RRsLFD43ignkYTXYS2XjiXACJA8gwGFiYS7bGdXAhT7gJMCwCnzgZB11wpJmNzBlzPKCnU9qFYJUL+qbcOHCPsW3nXISCcWS84twwAiZxMFKD2j6Woe/rGPdP1cQ8CO010ickjoe1YkqgmEx2Ycy5jB1fPaLPDRhdh/EubnOVT+6jDmAb4ngSfXIuiTmDJh7QQ5l+FFMQMSAv++us3yIXoDMFBxHIKNSEAnGnmJcF57DBrzxqITFxLozjtYUq3TGKR87DwaYU2h6Qoeg6jLfrFwr6beB2AAZAYMeWAF6TWePgda3yYqwb6vH+wR/90R8dfuu3futw9913H574xCfeUGSFudE3dvymBr6DBm92oOF30J785CdzfNvFAAlwxANv1LzlLW/hX7rCGzk/+7M/Q47f/u3ffviZn/mZw6d/+qfzC5JQQNh6bR/zMR9D/dd+7dfSHh81/aIv+qLDb/zGb3CONdqWgmu+OKc+DHjCwZgHKwb9gMAW83rkIaYNnQZZTCnKJ+aawyQm9EnzNa58Rxwbqi/O+CEKcGHIWByfha0bj7ETmR1lGJlz3BCAG1MOoHdbczYX2doOvTjGwLgpgw7KzoX5bzL6wswyOmlO9ySlH6JCHu/2w0e6Yaf55evn++3xXETcCLjkTFKUiyH/bKHtUmmfbmsZ+7bnMGfLXvqQOM+uH4zCpuwxjQntU878US7buFYDPH2Ni7m15S/BGle2FSv9/JeNYK+W+yeQKQH3xE6Dbc62MYzxoxdO7vecn7d+ACFO8sTYnEf9zrPnxrpq6ebsWK7xuThf0fkLUs47++RQsuLKTI5cgDNsff4uWz/nYrHnLlI/UsY7H+CHBxbD3nP1JZM6bWHfHvZLGX1wieZ8xQHkGBdAncY59ykc8GiNorg8aJELmkBOAzkcP39jnzpG5cL1S85A43qAnW2NPTiTgw2jpy/mC84xDWVyhj7aJi7luMBi2HOpDJaxoaOFBp0zVut59YnFefphjOZcuH70l4pBbGfbwgz/ev4hQTupL9EiF9TCFwbZ1rlg6LGOMtTAnOv+jTUX1lnYF6gfsM/kHLgw4yXJZFfyI7lwPi5av6pFy8VJnL0ukGytlnGEs80vXL96Lad6Ey9keC2M19Boq3zkfcb7kEZ5oQxjc45zh3WcfC8K2yuvHzATt/g5DnsnPvcPVxwK6pKPpsEtshHm9Wi5YJC0oy/8MXAuPIcsMTBEW+PKF3EQjDgtQJ2/jfqZG4H3sDM+8WGoAFoX5gvOV1W/Y88l5nIsF1wb+KH5uTUd617k1wIwyXXSnvPL1+8iuWB6nePkAU7jtRxmap0zXDyvfiGDV0KHrfdK3mPPe/4CCHEKEODRisdiX1hJH07gv8xxyMCjG6XtTXX+2f4d73jH4Vd+5Vf4F7Jf8buvOPzkT/7k4d577yU321wnp9j/kcEbagiFpOPPgz/zmc+sqPgC4o/8yI/kTf42i1KEYvCqV73q8P3f//2H7/me76EYX/L8ghe8gF/2jD9l5rV0H8jwwBs9+IJl/I7dl37pl5bJj/3Yjx0+7/M+7/CIRzyiZNc98JNm/K1vnZozqw0DH98+FlNoBLHW7a1FPt2+jwcuwq524wi4gj+iKlvYbOKWxfZA2J1nH8tnxF/rtlFdguP2u5xHwD34kHfsPr5Kztu4583zKcu5aC6E3Xn28VXmYl2Ki3DezsUG5zDUGVnr1kz6Ort9H3cbjNc6Wayvp3C+SC4QSdidSx+Ly4i/1q3Zdp9u38fDZnMvj4Ar+G3VNjak589zx+pjURnx1zpZrK/DZ62zBDbnzYV95zWueY34a93AmEfy6fZ9LNuLcB5cerwN7DB8YJ2/Nce+govkYvh37D4eeYZ0rrN0e1fluWP1sbwuwlm4y6gz9i7u0m0xP5Xz5XOxCBzTXc7bC14A9PX3scwGxFq3AKrpybkY4OXbB3idfIe/4CUVOFf4NY1cdfR9fCQXHXhjfDJn+s4xN+BKtMYtVQ1gc/H7Z8HEYM0LP79e271Ii+sEjo5PMb9oLoTd19/HojXir3V7xNe4a8uLcB5cOt6a1/XXbx2zM+rj7VzM/hfJxYjRsfpYFiNna93AmEd7nO/PD1vc5nsJb3/72/lVLF/5lV9ZpP/4j//48GEf9mE38rUsN/qJHa8QH0vCr2Ddecedh5/6qZ+Kb8T/cKpusxB4okHDGyG/8Au/cPjET/zEelMHX4wMnpDhTR20La6Q4U0dtEc/+tGHL/mSLzn8wR/8Ab9PCLIv//Iv56d5ML6p1nnmG898scBDGiTQe7zmNGsw4xNvDCbchmMP9B7nr5TWfGgUseyiBrjZ9dY5Qz7hlqFqV9McGAq1XeE2G9ttYVu3xVkvQkLTwDuGfbvMTK07F+d07nh9vMTa5RxOW5w7Vh9fqn4tzxhOuEXYWSkBB7BF26zfGbk4hfNt1k8rG/kYGRijzfrVXnZ2hlXPbR+fkgu9cNQb7+aG3lF677GYhk93aDPLL1S/xDTGYCIF5MfqB719+9jZtW5YDVyMzuIsa3kDy7h9tIUNzrpdrBl0nn18ev0iYrsXgaOj9N5jc/bca3Jv+Vm5sB16j5cYSw3sLlS/DDDijBFienYWZ9uWPQRszgom1mqE2cCddba2FL3Hp9RvKxfGXPaFC0U0zzUbV8sH56bLZcLGdn1sS+uGlTSQb3E2hntY9/EpuYDPWZxXuBCw7dcP6k1cOU48z8t5KxeABQ5a7z02U89lOa6Wb3I+sX5rNEmATc4x6PcMyPsD1p5jfFr9glw9T8FLDThsocObOvfc8yb+ddyXvOSnDi+PT7TjtXfnMrI2Rpu5SNjOs4/XeS4m9MRsq34dwx5dtsZNIo0PhpucW/3s1bElcwTMzEAazIALsT87YSvj2MNz6K+ifpu4AI8sWsdpu1h+Vi5sh95jZ8HzoVEAyB9I9TNfsBptsIeMnOuMDB1G/WFbW5yvfvYCysiapY4DnZlaB9nwGKOL1E9YA6OPHOVY/TrPPt7mHOiL10COf1M9coTv03na055WIT/r337WAX8lC+0m+N3olyd7lfhT4H/7t397eOd97+QbH5/2aZ92o18sZB7utVkfxF+9+t7v/d4D/rIV2r/7nH93+I//6388fPzHfzzfsMFfuvqBH/iBw/u///tT/5CHPIS8H/nIRx7uuuuuw+Me97j4pv/35gO/YvaYxzyGxf3u7/5uYuD37fDJHzTH5OSaL9xIOBFxEnhwj41hgRNDQ/n0cT2JAKvbYA0595sxmI9xTBbxbQ9X6gDYbUpOi4bVcaGTH/HAHS1EbMTbwYVB2pHnapx+KV/mhbmA7jyciZW4jn8Rzj1mH5+YC4bu6zKX6EfN+niD88Kf+2ziEmCYp902LmxsIPu4Vl2U20Vs6HucPoZrzNm8nzrPNr7S+jVcxN7NBZWdYwgm/lrrpffyKo5wSRMX5IiTHMeEdZq4SHe8fhu44daxmectXNstdOMsJnbn2cbH6uf4Yy9kzumfuC2+7SE6Zc913H/Z9fN6o0dusC/Qlnle1Ghac9f1MUAwb1gr3IxJkw27nucxDsMeJ8YdV/QXNhA2n4EVrvBHMwnjTfLQ0/84LmGa38Be+DkGHIyL+BxHTy45z/HA6pw3cMNt8sdkC9d2XdfH9mtcVrjQwafbGBc0QscW+jGOSY8Dm4X/ee6fAxeRhE28FpscGHMRG4rOBQiNz8Be+DUb+Yc+/l9icQ55tIHVY2zg0jguiBHtXPfPaS3CNq8EY1ecHSM5OiZ9EDv1mI/xBufJ//hzybvwhkQA3vvme/kJdhD6pvi+Snw35R3xd3D42hif5mmxYdM5M1yL2efkmboxDkHgTft08o8J5rBBrK7L8Vh/qLUEGXYfyNG6PybdBvo277hdThDgAesILuCmdVGAS8ib3xgv+DgGHGh/vH7nwqUxLtEC+1x7OVxWeW55XeU480STZufcjPVv4IJf+hcuZCdw7riyTywAObfMq+XHcUMrLuia3xgLl0tccqb9A6R+waU4Zi5ci8oL1kq7sMy1DB/pBLKRCxv2OPhZAv9XIAS42YbYuIf92Z/9WQV+3hc97/A+7/M+Nb/uwa28sYPfNfvFX/xFrg2/3oRvj8Z309x2u/POO+tPkuENHnz58eMf//ii9epXv/rwoz/6ozU/NsCfcf/CL/xC/isEfvXqy77syzh/2MMeRrdb2Xg8CMl6bwz1nu4U+UX8u0+P0eXHxl13zB92bsfsuu68Y+Cf16fbL/3NdynvPn3c7fbkHbPbW979LjNeYp8Xa+lvfkt5xz2m63Z748v6Xxa3x+9YXY5xb8fsuu68Y8Q4r0+3X/rvcT7m03WnjJcxT/HpNkv/Uzjv+e/JO+ZWvO53mfES+7xYS//O+xSspf91+ezhdr6ncul2HbfLj+Eu7TrGeceXxVr6d96ncFn6n+LTbS7rfxGsHvOY/14uuv9lx5f1X/Lf49zt+rjH35N3zG5vefe7zLhj5w9d+PT7Xf/mrsMb3/BG/mNovTvhOO63uFjWcS3rfpcZL7HPi7X0N7+lfA+323WbLu+YW/Lud5nxEvu8WEv/znsPa+mzZ7cnv2r/Uzh3Lj3+nrxjdnvLu9//z953AEhVXf2f7QXYRt+l9yJNRBCVYi9R0RBLbLEkQTEa/WyJ+I+fnybRRFGjWBCNxoaiIhp7RxRsSJPee11g2d7+53fenNm3w8zuUubN7O65OvPuu+Xcc3/3zTL3N+eceyj5QNkHKiuwv+oXWB5Kbl3bufsfTB/0Z6InkkmNNuCxU1RURFdddZV46sDjBydne5EiQuyUl5f7zZK8jDcTClBl2GCBc8MNN9DYsWOpa9eu4nal5qFog4VBPKCtW7fS5s2badu2bbRr10629CmisrIy/wvHt6M/ksrGFaSOLnooXcJVHvh5Cdc4JtcQMAQMAUPAEDAEDAFDwBAIRMD/XZR/1Qapg4S4GFqO78qaD+xr94aAIWAI1IRAhHkdv2q5ubm0Zs0auYdXT0pKir8u3JmIEDs4bWr9+nUyNxwHjsDJkU5KwGABevToIeqAhNGYOSB40tPTq+mKepTjGpjQr6LCiacA2UjwI9R8YPtw3Xs9XrjmYXINAUPAEDAEDAFDwBAwBOovAsFIG5wiw1+knUnh6vvOXH9naZobAoZAJBCI9J5Xx58xYwbhFG0khGDJzMyUvNbLTZjenEi/YRIeSiwmePLJp0j1ihUrJLZNqLZelgNwkDT6ci+Am+BRnVAPc1K4cAW+0D6W/YTdMux3CEXOroaAIWAIGAKGgCFgCBgCjREBfDceOHCgTB2BRd3flRsjHjZnQ8AQaDgIwEgE6aSTThJvHrhlIQUzBJGKw/gWEYudgoICQiBipF49e1FKsmOiFA1/2IPpgF8Tdu/eLaZU+AcI+n///fdirQOSCmUgdpDQ3/1CUGVdYGlgb4aAIWAIGAKGgCFgCBgChkAjQ0C/YyN+5axZs2SjgxNyazpxtpFBZNM1BAyBeooAiBv8jevYsSP169dPDop644036YwzzvAfvBTuqUWE2EF06EsuuYS+++47atGyBcXGRcRwqFZs4WYFy5t58+bRkCFDaNKkSXTNNdfQnj17aOTIkbX2R4MXXniBLr744jq1tUaGgCFgCBgChoAhYAgYAoZAQ0YA362jIcZmQ8bY5mYIGALeIaCkDow/pk2bRgsWLJDBQfB4aeAREWIHp2ItWbJEJnz55ZdTt27daPjw4cLcK5vv3VLUPtKOHTuk0apVq8RtDEeav/TSSzIH6AuLHpBAMLXau3evED+LFy+mn3/+mZYuXVr7ANbCEDAEDAFDwBAwBAwBQ8AQaCQIuN0SovG7fyNZBpumIWAIHEYEQFqrBSLEnn766ZSVlSUjePF3LiLEDoiQtWvXyiTvv+8+MVmSmyh90wXS49AR3RpHoQcmnIwFcgenYt3H8wKxY8kQMAQMAUPAEDAEDAFDwBAwBKoQUGLHi81O1aiWMwQMAUPg8COgf8eSk5PpuOOOo759+9KiRYvk4CXwAxqy5fCPXF1iRHygwGal8QlTSHlsvQMQojnBGgcJp3nhqHYkPQ0L/zDpC4uGeDtwNYNVD5K2lxt7MwQMAUPAEDAEDAFDwBAwBBo5AtgL4KUbokYOh03fEDAE6jkCSlbjdO2cnByZzTfffCNGH7jR+nBOMyIWO/A/g1sT0vbt2+sN+VFcXOxfC/xjVFOyf6hqQsfqDAFDwBAwBAwBQ8AQMAQaEwLY2OD7Mazbly1bJj+SpvMPvZ06dTKCpzE9CDZXQ6ABIqB7/5kzZ9KHH34oMzzmmGPE6AM3Wh/OqdfMToRp5Ly8PJr/448iHYGI3YRJmIY8JLG6EHCxUl3hTgbTKrxglaMv/KOFvB5tVhsBdEiKWWdDwBAwBAwBQ8AQMAQMAUOgHiCgv1jn5ubSgAEDaNCgQTRlyhT/D7xaXw+mYioaAoaAIVANAf37NWzYMDrnnHOkDkGUvfTeiYjFTlJSErVu25bWrlsnUfGjnfzQhcIpXtdeey01a9ZMWDe4XukrISFB8ol8jeNysHWWDAFDwBAwBAwBQ8AQMAQMAUOg6hdrxK5MSU6lwqICyszM9OSXbMPfEDAEDIFwIqCGICCuf/55kQwF8hp/78AlaH04dYgIsQO/szPOPJMef/xxatmyJYHoicakC5CdnU2tW7WWU7D0NK+66hutc6ur/tbOEDAEDAFDwBAwBAwBQ8AQOFwIYJMDUgdJ41gir9+7kbdkCBgChkB9QUCJG3jsTJ06lZYvXyH8hpekDrCKCLGzadMmmj9/vqzVOrbaQVDiaEz6D0yfPn1oydIlVFJSQtu2baOdO3cS4gRBb/yDhHawOoL1Dix3EAwaJ2dlZGRIIOVonJvpZAgYAoaAIWAIGAKGgCFgCHiNgH6/xrjIq2W8bo681sfGMwQMAUPgUBDQv2kw6LjkkkuEI5g8eTI9++yzdNRRR1GrVq08sdqJCLGza9cumjVrluAHi520tLRDwTLsfcG2gaRBwsLUp4R/JPUfzPqkt+lqCBgChoAhYAgYAoaAIdBwEMD3UXynRnxKTbt375bvqfp91b6zKjJ2NQQMgQNFAASLkiwH2vdQ2+NvF8aGQcgRRxwh4hBLuMHH2OnWrRuNGTOGpk+fTgsXLhQLGETFj+YU7B+awAcnWBvMKbCdV/PUByxS43s1TxvHEDAEDAFDwBAwBAwBQ6B+IIAQB9v4VNzKikpKSU0Ra3dobt9X68f6mZaGQDQjoPtfr3XE3y+Q1rDSueGGGyTczIQJE6gtxxVG8uLvW0QsduB+BVIH6ZNPPpFrtL/VZTHq0sareepDvWHDRtqxYxvFI3AT/xfDClTWooS7jTuPbrhHUhlar1entuq9LuWBMtE7VL8qyVW52toGyg/VPrA88L5qRCcXKDew3n2vsvSKOnc+8N5d586rzGBlWhcoy12ueXf/UHmVg6uut/Z3X9EfKbCNW67Touq9pjq0cte781US9m+DukAdQrV3lyMfaoya2rn7uPM19amtTuXotab2B9smsF9N94F1NekTqk5l6DWwnd6jHknX0N3enXdaOe+B5XqvV7QKlXfL0by7rZbhGqrc3SYwH6qPu9ydD+yPe3d9qLz203pcNQFLLUeZ5vWqZbgq7qHKUB4sBcpyywlsr231Glhf13vtr9fa+tW1XW1yUA9ZSIHzDFYeOK773p13JFatT6h7lAfrV1N7rQvVV+XpNbA97nWugW0C77VvqHKtxxVtkAJl16Wv07PqPVSfwPLA+yoJTk7rA6+B7Wq7R38knZtzF/z9QNoGk6C6os6dD9bWXeZuGyqvMnF1z8XdXtu461Gmyd0WeST+UVvCF0gMSi7cnbuT1nKoA3xHrUtyy6ytvbbVq7t9XcsC++BeNYUMJL137g5sLdDHrYs7r3W4BhsjWDnK3Mktz53XNsHKtA5Xd32wvJbp1d33YPNuWe68W5/A8trG0va4IgFPLZOCGt7cfdDM3S8wj/rAtUKZplCy3HK0rV5D1bnLA+Vq38BrTe3c8gL76b22Cbxq/aFea9IvmGxtj1UpK6+grl27yiFHug8O1iccZToeTs3euHGjDLGdyWuEcUHSerkJ45unxI5OavHixTKl888/n2699VYCc48UTcSIKFSP3xTrGTPeovHjx9fjmZjqhoAhYAgYAoaAIWAIGAKGgCFgCBgChkBoBOAJ1LdvX8+IFNVEOQzE2W3Xrp0W05o1aySv9f6KMGU8JXZ0UieeeCLde++9dMcdd9DVV18twYbDNL9GL7ZpSixRr+vovDv/QQVFHKSazcQsGQKGgCFgCBgChoAhYAgYAhFDAKY7muy7qSJhV0PAEDgQBBDXJj6BYgv30H/HtRMPlQPpfjjbqlFFhw4d/GI3bNhAOCkLhI/W+yvDkPGU2FH98/Ly/AzWKaecQnPmzKGjjz7akwmrDl5dsYhISmp5Na6OU1HOAerKEqg8MZnKKiOy3KqKXQ0BQ8AQMAQMAUPAEDAEGi0CPgcOJnJiOUQAEr4mV5aXIyf39mYIGAKGQN0RYGInjokd+RuCvyKR+zuie/0mTZqwvyn/reMYYqtWrZaTtEHseJE83ekrU7Vy5UpCFPw2bdrQsGHDKNoDJ9e2EKHIG51vbf3DW88PVmk5VfC/mRXlpeyBaBY74cXbpBsChoAhYAgYAoaAIWAIBEWASZ1K/j5avC9XftCNTUiihNToPkAl6Dys0BAwBCKOAIicWN7bVsKQIQoS9v44CQukDtLYsb+krKwsySvxIzdhevOU2ImNjZU/4meddRbBTGngwIF00UUXUc+ePT2bcDhwDLZQSuoUFxfTzJkzqVevXuJzp+Xh0CO4TH6wmMuBlauQOmbuGhwmKzUEDAFDwBAwBAwBQ8AQCB8CvOmJjU+kwj1b6as/dJRxOo29m7r84n8oJhZbkgp+2Q+Q4VsAk2wINCwEYsCfOJvciE9M9/g5OTmy54cbFgIoa7kXCnIAFu+STmzWrFlC6mBk5Pfu3StKoL6+Jei8ZcsWOeULVkhIOk/kp06dSieffDJNnDiRQPKABKqP88RcLBkChoAhYAgYAoaAIWAIGAKHggB+aFT6JibG9xuzFhyKYOtrCBgChkCEEFBDj0WLFhFIHaSlS5dWOxkr3Kp5SuwEm8yIkSOoadOmUqWABGsXbWVKzuAYs7///e907rnn0rJly/xqaj0sdZAefPBB/xHvkZpn/aPN/HBaxhAwBAwBQ8AQMAQMAUOg3iHA3z4rYYlTPfl5HH/GV48feevhD73VZ2d3hoAh0NgQ0L1/v3796LjjjpPpJyQkeGrQ4Smxo4TG8OHD5ZhzzPiIvkeQumjVpwcAc8ECJiUlUevWrUX1GTNmUEVFRTWrHASFfuqpp6T+wgsvJLB4SLr4cuPRW+C/nR4Na8MYAoaAIWAIGAKGgCFgCDQ2BISgiaXYBA4ciu/NvsCm+KFxvx8bfYUIhBrD7loOubNfq8aGoM3XEDAE6gkCynPAk2fJkiWiddu2bYUrwI3Wh3M6nhI7SmZ8/vnndP/998u8MPFyjmTtxWTDBeTo0aNF9Jdffkm7du2SPMgqTZdccgndeONN9KuxYyklJUWLPb/aP4+eQ24DGgKGgCFgCBgChoAh0PgQYFLHIWgqKH/TMqooKeI4OnHyw2a1HxqF/PF9Q+XvziUcf6do5zomg5J4b4CTs+zba+N7eGzGhkD9RQAGH71795YJpKWlecpxVLEPHuCnxM6mTZtkNLBYY8aMoa+++kruYe1Sn5KSUQj+3PeIvhIk+YMPPpBo2Bs3bhT/uhUrVlBZWRlNmHAHPT1lCnXp0sX5Rw2BnjxO3o/o8QRtOEPAEDAEDAFDwBAwBAyByCIAUicuXgiatR8+Tl/f3It2r5gjxA4Uq0bV6JdTfC/mI1xXvzuRZt/UmbbNfZfKi/P5Z25PtyqRxc1GNwQMgXqJgHIcRUVF9OabbwongInA4MNLfsMXscwbDJUI6dOnD/3ud7+j77//XsyT5Lx3VkHrvdFm/1GwKNABcXNee+012rlzpyxGcUkxlZaWUllpmVgXwcIIi4QXLHPy8vKkHhLvvfdeiaUjgZK5bsZbb9HLL79McMNC0jHkxt4MAUPAEDAEDAFDwBAwBAyBBoWAQ+wUbFlJK168SWa25r1HqFn7Iyg5qy3fu6kdJnT4+3csu2DtXPwFrf/vP6X9sv/cREP+3+cUl9yUQ/TwUcYR+EG0QS2JTcYQMATChoByGMnJyXTSSSfRlKenUNvstgSvHg05o23CpgQL9pzYARkyaNAgmjRpEt1www1UWFhIPXr0COccD1g2LGzgPnUwafHixYSXO6l7lpE6blQsbwgYAoaAIWAIGAKGgCHQ4BBgEqairITSux5F7U67kTa8P5Fyf3qHtn43nTqeek216VaylU5sXCKV5u1ga52H/XU9Ln2AEtNaGanjR8QyhoAhEM0I6D5/4MCBdOKJJ9LLr7wsRiz9+/f3zHjFU2IHEwZrlZubSy+++CK9/vrrclT4H/7wB//x59GwYPHx8fToo4+KbjixCxGtExISKTGRr4l85XpcETgZbRE3B0e2P/HEE/Thhx/Ss88+K2wd5gvrnoyMDJmWF0xdNOBnOhgChoAhYAgYAoaAIWAINFYE4FZVQfEp6dRu1G+E2AESS5+9llr0O4niUtL8NjsSd4fvts39r5A/aNf2xGsoq9cIzrFlD3+XNmsdoGLJEDAE6gMCP/zwg5A60BW8h5f7f0+JHV0MxJ8BmYN0woknCHGidZG8KvCJTNpce+21/oUAQYOk9aF0XLVqlRA7sNj5zW9+E6qZlRsChoAhYAgYAoaAIWAIGAINFwFwO2XF1CSnF/W44jFa9ux4meumb16lnON+TQkZOVS6eyOTPM2oYMsyWjHtbj8WHU64mkmhZlRRWsRfvi3Gjh8YyxgChkDUI9C1a1caPHgwgeDZtm2bGHnExSEQfPhTRP5aSvwZ/oM/9OihdPfdd/sjR9dGnIQfjuojwCULrmPQqybdlPjB0eZIOPELJA8SLHa0XgrszRAwBAwBQ8AQMAQMAUPAEGjQCDixc2Ji46nNkDHUrOcome36j56g7T+9R3GpjjU7XLA2znyRSnY435u7XzqRmnXoJ65cRuo06AfEJmcINCgEwBVg379gwQJav369zA1cgpcpIsQOjgE766yzac63c+jVqa8Km4VJRwMBAiIHafXq1WJJhFhACKaMVJt+Rx55JJ1yyinSdtasWXKFCRZSbX2lkb0ZAoaAIWAIGAKGgCFgCBgCDQEB3uhUcqydpIy21PXsm2VG5WXlYr1Tst0hcjZ+Mpk2zXpF6pp2OZraDP0l/BccF6yGgIHNwRAwBBo8ArrPx2FLX375pZ/bSE1NFXcsrwCICLEDsiM/n48w5ITjwAFCtCS1zNm6dauohCtcs5C0Tm6CvGHxzj//fKn58ccfJTA0+ugrSBcrMgQMAUPAEDAEDAFDwBAwBBosApXlZZTVewTlnPIHqty3mWKaZbObVSF/P46jsj2b+FjzYpl71/MmUFJmDpNBvC/g78+WDAFDwBCoDwgoR4BTsY466ii/yojD62WKCLFTUFDgPwnr7LPPpuzsbJmzguIlAIFjQQdY7ejJVpmZmdIEZWDj9OXup31wHT58uFQ99NBDtGzZMsnv2b2bfv75ZzHPcvezvCFgCBgChoAhYAgYAoaAIdBgEeDvxjj5Ki6pCbU/8WqZZkVRPsXEJfF3aj4RK60dVeZvoeyTxjP5M5ID85Q3WChsYoaAIdBwEVCrnVNPPZVuvvlm9k46i/r06ePphD0ldpS46dy5M5133nky0YULFxKIHiQFRG4i8Kbjwx9OiR090UqjWmMOOg+3iloGkmr8eCdAHOLsbNiwge65917q27cvzZ49W7roOO7+ljcEDAFDwBAwBAwBQ8AQMAQaHAIIpFxeSk2ze1OPy/9FVLqHYpq05BA6iVSxd5NMt93oKyRgcmUFx6Tg79qWDAFDwBCoTwiAC4AhyEcffUT//ImGF1QAAEAASURBVOc/6e2336b333/f75nkxf7fU2JHJzRnzhw6+eRTCEeJY9IgP6IpYVE0+DGCHy1fvlyOMwcBVVhYSCWlTswdt866mOnp6XTMMcdI1eTJk2ns2LGyuEOGDKEWLVq4u1jeEDAEDAFDwBAwBAwBQ8AQaOAIOIGUETunzdHnUnrfk5jQ2UDxrbrzvCuo+2UPU5oFTG7gz4BNzxBo2AiA54AhCPb7LZo3l8nCmEVPxFIjkHCiEJHjzhE8ecyYc2j69OnUr1+/iFvqBAIMix0cT4Z01113yQtHl7Vr146wQLgOGDiQzmYTK8TfwUJisXTBhg0bRgO5/r333vOLfvLJJ6hnz57+tv4KyxgChoAhYAgYAoaAIWAIGAINGQH+nozYOUmZbanTmX+keYs+ptItiyi1w0A+NetcDpjMxwFbbJ2G/ATY3AyBBo0AeABwAuAKzjjzTOESEHIGxI5yBeEGwFNiRycMkuSaa64RYueGG24QADBRJUbCPena5MOCCGfPI1111VViUbRkyRL64osv5KX99+7d6w+srGW45ubmsivXEilCjJ433niDBg06Uu6jZY6ijL0ZAoaAIWAIGAKGgCFgCBgCHiFQyccBN+8zmrr9+h+0bvr/Uu/LH6KkLARMZmt43hhZMgQMAUOgviIA45DXXnuNnn/+eerVqxdt2rSJYNDiVfLcFQvEBlybHn/iCZnjjLdmkJ5ABTYrGtKaNWvE5QpRrf/+97/TjBkzaP78+bR06VJ69tlnRcWRI0dVI6KUicMpX4gfVFxcJO2OPfZYia+DG7h4WTIEDAFDwBAwBAwBQ8AQMAQaHQLyi3YFx9aJpw6nXEPDH15LGd2GUiXH3zFSp9E9DTZhQ6DBIKAcBoidzZu3yLx2s6HHX//6V0JYFzVuCfeEPSV2dDKIU7Nm9WpKa5ZOhUWFnp7vrjrUdN2yxVmQ7t27SxwguFulpaXJSV4gapBKYS7qS0rqbN++nf6XXbewgEgd2rend955h+bNmyf3Zq0jMNibIWAIGAKGgCFgCBgChkCjRYDJnbgEDpacboROo30GbOKGQMNBQPf4SUlJbOBxLmXnZNOWrVtp2rRptG/fPpmokj/hnLWnrlg6kW7dutEtt9xCF198sVi3tGcCBElB0XaRuubn58vQOKJMdSpn01H4yMH9CimFF07rECgJfR555BF64cUXKadtW3p56lRat24dXXLJJeLWddJJJ/nbiwB7MwQMAUPAEDAEDAFDwBAwBOobAofDwp6POq+gcuIIlfVt9qZvfUCgJre+w/H81gcMGqqONa1thOcMbgAGIps2Oqf93XPPPZSTkyNaKW8QThUjQuzs3LmTXnnlFZnXM888I6dIIe6OWr6Ec8I1yQbgcJdS8gaBncG8IYG8QdJFaZbWTO71Df0KCwoJpNUbr79O/fr3JxzljgT3LQROLikpodGjR1PLli0jPlfV266GgCFgCBgChoAhYAgYAoZAXRGITUjkL8QRMfqvq4rWrjEjwMRNZXkZ77XKGYVA4pAPvGFrsRj+sd5SPUSgxrWNjvn06NFDYvROmTKFQ7MUexqKJSLEDqxflDz57LPPxHUp0sSOkkqI9/Pmm2/Kk6GWRLiB+xjIqJkzZ0pdWRn/yuBjDEHqNGvWjP7fX/4f3XLrLf4gSbD4ufHGG2nixIl07rkc8Z8T4gsZsSNQ2JshYAgYAoaAIWAIGAKGQL1AACfAxlEFBzle/ekUKty+liorsHG2ZAhECQK86Y+JZ9KxsoI6nHAlNW3bgypKi/GrvKMg18cmJNH2BZ/Qtp/el+fZIX+iRH9TIzQCurbcouOJV1OT1l2ctQ3dw/Ma5RJwMjYMOUDszP1proSdyaAMT/SJCLEDkgQnRyHddNNNYuWCvBIlyEcqNW3alP70pz/R3LlzKSsry68GFguuVXC5gnsVjjSPj3fgg96oRxwevJBHgpUPAilDDti7wYMHEwgsrZOMvRkChoAhYAgYAoaAIWAIGALRjAC+2rKRDttC0Ip/j6fMoy+g5r2Oo/KSwqqNczTrb7o1bAT4+YyJZeKxvITWTL2d2h59Lt/z/oz/U3c/yXNZ3vpFtOm9B6jbZf/i55cPuwk06mnYSNW/2YHUiYuXvzVrX7uDcoafL5yBe22jaVLffvst3X333aLSgAEDKCPdG1IHA0aE2AEhAgsXpHbt2vktXCJJ7OjY0AvWNXi5T7Fq0qQJTZgwQYgdlCcnJ/uPOte+SujoPeaHYMt4uctQbskQMAQMAUPAEDAEDAFDwBCoFwhg84vNM7tgxSQ0pa5n/pFa9h9GZdgX28a4XixhQ1eSDcr4eXSInRhfCI395oxnlR/YnF/cTt3OuY6tPvZrYQVRiADWtjS/kEDs4G+QY0IRXYpirw8u4Pvvf6Bly5ZRZkYGDRwwkFJSUkRRL7iAiBA76enp/kBCYLXgltW8eXMBw4tJ1/YYYFGgh8bV0fYgpKB7qBRMdy0DGYS83oeSYeWGgCFgCBgChoAhYAgYAoZAVCGAnZQQOPw7eek+Ki8uEFIHV/tuG1Ur1SiVgbNELKw6+HlEwn3IxJXlxfn84qvPYse4yZBoRbwC+/LY+ARZMygDS51oTMofDBs2lGCpA++en376iUaOHOlZGJaIEDsIJKRBiX/9618LqYMFipZ/GELpgQVzp1Dt3G00H0gSabldDQFDwBAwBAwBQ8AQMAQMgahGIHDnKz9WssZ8tUDKUb1yjUI5OF3hWaz73gzPra89nmFLUYuAs7bsBxrl64RnD3GEFyxYQPPmzZPXiBEjaNy4cZ5h62lIe/2wtWrVio4//niZ5FtvvUWrV6+WfCBx4hkKdRwI+rtfdexmzQwBQ8AQMAQMAUPAEDAEDIH6i0D13zbr7zxMc0PAEDAEDjMCymEUFRVJnF4VD76jRYsWehv2q6fEjk4aJ09NmzZNJvfdd9/Rnj17wj5RG8AQMAQMAUPAEDAEDAFDwBAwBA4CATNqOAjQrIshYAg0BgTUeAUxeHNycvxTHjp0qMTlBQeibfyVYch4Suyo/klJyXwSVne5HfvLsdSpUyetsqshYAgYAoaAIWAIGAKGgCFgCEQTAmaxE02rYboYAoZAlCEA8iYuLo4uuugieUG9n36aR3l5eULqqIFLONWOCLFTUlJMGzasl3mtW+8cIR7OSZpsQ8AQMAQMAUPAEDAEDAFDwBAwBAyBRoyAEZSNePG9mfrKlSvp9Wmvy2A5OdnUtGlTyTdYi53t27fTp598IpOEyVJqaqo3SEdgFLBz7mPTI6CCDWkIGAKGgCFgCBgChoAhYAgYAoaAIWAIGAJhQECJm927d1NJaYmMgGDKWh6GIfcTGRGLnZjYWCopLxNl5s+fTzt37txPsWgoACmjr4PVB4tpJ2IdLHrWzxAwBAwBQ8AQMAQMAUPAEDAEDIHDgIDFijoMIJqIYAioqxXi6owZM0aa7Nu3z1MDj4gQO635VKzzx/5KJoyz3du0aRMMn4iXgZTRV23KgJHDS5MuLgJFz54927+oWq7t7GoIGAKGgCFgCBgChoAhYAhENQK2IY7q5THlDAFDILIIgDMoKyujqVOn0vTp0ykhIYGGDx8uBh5e7f8jQuwkJSXJZAH/jz/+SJs3b47sSgSMruAvXryYVqxYQaWlpQEtqm7R9v3335cgSRs3bpQKuF5hceFy9uc//5mOOeYYgixLhoAhYAgYAoaAIWAIGAKGQL1DwGKT1LslM4WDIGDPcRBQrOhwIQBeAAGUkcAffPDBB3L6N3gB5RcO11jB5ESE2FmwYAE9++yzog/Odk9LSwumW0TKADrA37t3L913333UvXt3WrhwoegSLFYO2oLYee211+irr76Sdup6lZWVRT169JCyBx98kHJzc0W2FwsbEfBsUEPAEDAEDAFDwBAwBAwBQ8AQODgEeB9ClRUH19d6NTwE5HmIJjbK93xCL0vVEMD+HlY6v//97+mBBx+Qupdeekk4hWoNw3gTEWKnbdu2NHToMJkW2KxghEkY51wn0evWraPnnnuOrrnmGiF30CmQbVOC5thjjxWZ7733HpWUOMGSMCcwdr/5zW9o8ODB9Mwzz4hLVp0Gt0aGgCFgCBgChoAhYAgYAoZAtCBgrljhXwneGMbExlFsQjKPZYCHBfD6BCsTfDFxCfw8JIUFihqFCnETSN7wfUysPJ8xvMdlE5QaRTS2SvAESPBGmv3NbMlfeeWVlJmZKXkv3iJC7MBCp337djI/nIrljk3jxaRDjaHWOiBlQNIgjRgxQo4pQxkWTBcNbZWQGjbMIalefvllWrp0qfRTq53WrVvTpEmT6PnnnxdZUmlvhoAhYAgYAoaAIWAIGAKGQH1BoMHv4TDBWiYZzo0sNvHxCVRWlEd569lToJLjdvIm2tvE8w/nHL2dTP0dTdaAD99JTKGSvO1UsG0V7z89fBaw341P5Mcv3vU8wKMljir5tKe9a+dRaf4eJp3c9fUX7sOhuRp7FBYWSowdePJ06dqFTjnlFOERlGM4HGPVJMPDpwTPhvMH8/PPP6dp06aJmxICJysJUpOiXtYhNs6kxx+XIUeNGiVX6AhrnOLiYrkHwaM+dM2bN6dLL71UCKoffvhB6hE8CYQVyJ+jjz5a6ps0aeLvKxl7MwQMAUPAEDAEDAFDwBAwBAwB7xHgfUkl3J5AqvCmlXeqspGVMj/J4yM7sNn1bWSdPrWQQAcyG7HMSKSK4gJa99GTNPu2/rT1+xnM7XCMT7+O4SddYB2CFw96INrXr7bRPDXfPhmkCp7J3CVf0aJ/30Cz/tiN9m34OYBoCRfs/Jngk6v3MblYnLvJeR5EL44RU1FOW757g+b8aRBt++FtRwH+XDTo5+UAYQY/kJGRIb1WrVxFP/30k+TVMOQAxR1wc6bavEs6qXbt2hFi64DUueyyyyg7O1tIH633TqPqI+Gzjsfz66+/pjWrV0uMHeipCWQULG8QewexcxAsGXFz4Lal1juoxxHuRUVFUge3s9tuu41gueMVW6f62tUQMAQMAUPAEDAEDAFDwBAwBAIRYAsEJmri4uPBnVBZ4V6xiohjKwm4mVSUlcpGVqxmeLNWWVZMFbzhjU9N46JYzpfLBjhQatB734adB9i/mutAplSUFtL6T5+mVa/+WdrEp6RRQpNU1sPXhduBUKrkH4yx6T9sieXGMpGQv3Ul7du4mDK6DqHEZi1krMM2RjQJCrIEEVfP93wIccjPSCFb6Gz+eiqtem2CqNbimIv5eSvxZk3YMmjr99Np0aMXUf+bplPrFh34OecwI/wZgUVZcmaO6LT4qSsprdNAfg3iZ7fI2UBHHMjIKaAcBjyRsOfXtGfPHl43WDt58+B5SuzoJNu3b08XXnghPfroo4SgwnfddReBAPFy4qqLXjF2LD5MbEI1c+ZMKT777LMpnv/gI+FUq4svvljy//d//ydtTj31VLl3v3322WeEl6Zu3brR9ddfr7d2NQQMAUPAEDAEDAFDwBAwBAwBjxAAEYOdJywOnMQbLXYzKd69mXav+I5SePOau+wbKuL7pjl9KCE1nTK6McHRtDm7Ru1jgiWDdq/+kdZ9PJlaDDiV4hKTuF0vSm3ZufbNNu8txApGSBkdX9WAHiCRipnUmULLX7hJ9ExqP5CKcjfTlm/fFS4IMVbik5tRQtMsIV3gonNQCYSQbDBdm0zOMmXE7l+LaMHEc6nvtf+h7OMvocoSbNZd7Q5qwCjshF/xoymB1OHnM5bJvdJ9u2j7vA9oxWv/S8Xblvm1bNKmKyU3b89t4qkCa4g+h31t+Cmo4BOdkpjY5GcSaeeizyir13EUxySjWI8x2ZnVewT1vOIxWvrseFry4q3U/5pnKSmjjUNyHnad/BDUi4zyGEOGDKGcnBwxAJk9e7Z47eBAJa0P52Q8JXZ0QiA+QOr07t2bnnrqKZkwiJ1IJtUNx5tPnDiRLr/8ckpJSRHLG7hfwRIH6c477yQs2KpVq4SUSkxMJBzfDgJoxowZ9Oabb9KNN94oZE6zZs2kTzSd+iUK2ZshYAgYAoaAIWAIGAKGgCHQ4BGIoY1fPE97mJjpdt6dlJjeSiwMYuPjqGjHOlrw0C+p49lsJcOb2fUz/uZH45j7FxKsZlb/90GmPWIotUV72vrlFHmhUa+rn6TU0V3Z1AexcEIRILD0KWVyKFcC4MYmpnJPZRaczTlIla3fvkHL//NH39iVVLx+Li2ZfJXv3rnEM9kEi45Bt71HaZ2PFLmhx3V1BQmAxDqCEIKbjVj9iB7QgYmlkkIq2LJcmsFaR4gDubO38CHA2PPawO2qsqyEcpfPoXWfTKZts/4jQ7YZdTUlZ7SlNdP/j9a+ebe4RnU951ZK63KUs34w5TrQuDv6LLgnJY8uE5/8fMATESm90wBK7XYsbfzgYep02nWUmNGcPzNOZWx8LLUZdj7tYjexlFZdhJByiCanb2N+h1UOPHhw+je8epCGDx9Oqan43HuTPCV21Axp5MiR9MYbb9B5551Hjz32GA0aNMib2YYYBaQOYuggJs4XX3whreCOdcMNN1AGR7Iu8gVCQgUsjZC6dOkiBI7c+N4QgwfEzoqVK8UCCYSPO+n83WWWNwQMAUPAEDAEDAFDwBAwBKIagVDcRdQrXUk7f/5CNsydzryJkvwkDCx4HJemxMy21G7EpZQ9/AJa8dY/aPus58RqARvuHd9OpfxNy+mY+xfQsROX0Y6Fn9PSKb8j3sE5Mw+FC1tWgEjZy+5Nc/40kHqPe47ajbyMSRSfJQzv62PZ8mfXos9p0aTLRFbr4y6jDif9nt1umAwqzBMip2jXJlr2/A1UVrCHsk+8hlJbd6sb8SLWObEiA9ZJcPXau3ouFe5cT1k9jxXSChZMMbExVM7kU8GmJaIDCCTsi/BfjHBCyPG+n/+rE5HkoBK976HWy0uNQbAI0ZZMhdvX0MYvX6DV0+70a9DzysepzZAxlMAkW3rXo2jBA+fQzu/fkFe/61+lloNO52cnVQihuq4JrNYkGLJ/FCeDZwDPOdwM4XJVxlc8t2nt+lDBilm0Y8HH/Dlx3A4lthTnk7JyqM/lE+V0rLjkpo41D56PRp6UTzjiiCMkZMuyZcvkCvcsNSAJN0QRIXY6deokcWwwOUwUVi9IkSY+8vPzae7cuTRmzBjKy8ujDz/8UFyzRDl+e/jhh6lPnz5yC701gZ1DIOUTTjhBTK/eZssdEEM4UQvWPiB8li9fLjGF4Ibm1eKqfnY1BAwBQ8AQMAQMAUPAEDAEDhoBZ3d/0N097yjf053v6glNsmT4svzdsknl3QeYCnGBQgVcnbBBTWnZSSx6UCbUBsuoKC6kZkecxrF1MqhJm3bM5zgyK3iDGzJxP90nlLM1DFLR7q2yARaahGVgzH3s/jT/kV9JfebAM6n7r+5i4qYzb7KZFGLLiMryStrw+bOswz5q2m04dT7rZnYLS2eShmOe+Akq6V71hnmDNOAj0+E+A/eePSu+pV1sEbJhxj3sykPU7/qpYnUBAgnbcbTbt24+xWV0EHcvzD4WJyKxFZOcxiSNWHNs/kEYWTpoBIBfbBxb6bDFDYIjL33pdspbPkvktT7+N9ThlGvYYoYNHngNQTy2PPJMGvLXH2nF9L/Rzm9fowWPnC8WZh1O/j27Z3VwnmHfmgdViutg6VXAMZS2//S+PJfybLIeeJIRS6qipIDKOU4OgneXI8/P7L4NIPpiaOkz11BSy64O+VOaT2X8PPW6chK1P2mcEJCwSAv5LAZVqOEWKo+BQ5i2bNkqE8WBUeAHEhIQlDz8yVNiBwQILGNefPFFCZqM6cFUqbS0VCYcKcJDFwKuU0888YQ89Pv27aO9e/eKy9gDDzwghA5i7iDpPOSG3/R0LLhu9e3bV+b00EMP0aeffkrff/89bd26VQijyZMn09VXXy3ydUyVYVdDwBAwBAwBQ8AQMAQMAUPAEDhUBODiwic8+WKFODF22GuqYDcTHrz18ZEiIDaQ4pKa8haW3Sg41g3vcJ3BsVnmzW/hzg2U0WmoECWogtsSEqwcgiaQKnCv4f6xvJeLY4IFqaI4HxsIjs/jxMcp2buDFk0ZR6V8zRxwBvX73WQmltqy25Yjt7y4gjbNfJEWT75a+ve88F5KbdWpZlJHxk6SeeRvWUG5S2fR+o+fon0rvxEZeGt17CXsWoO4pjgJzGfRw/Fd8lZ/T017nyTxhrDjL83PpXLWGYFxMZcSJsXQPp3dwED8WDpABPA8ccLzAGw3z3qFlv57vF+IWOkM/SXHUGK3J5AlYOCYUKtkkg9Bivtc/hCtZdende/cR2tn/JX2rPqeelx4jwQvhhAQRdLBL9GV4XUrzdvhcvdz1dWSjUluTsXbV0qr+CZpco1NYJc+jMfPs36WahHTqKpxMnYTdr/au3ePcAa4B7HjBc/hKbGjZMZJJ51EF//6YnrxpRfp/PPPF98zLyZb21MF/ZRRQ5Cjffn7/JZFd9xxB3Xq1Mn5Q83kFPQF+fPzzz/Tpk2bCOwciBxY+SAh3g5eSP369RMiC6QPkuIgN/ZmCBgChoAhYAgYAoaAIWAIGAKHjgB/P4eFAo6HLmByA6ROvi9+zI75H1I5n34V3ySTMjkIbCWHYECKS2rCfTjOCPet5L2AJOT5hRSf0kyCysqN7y2o5Qr3BRGyZ8UcKuegy7DKyVu3UHrsXTOXtv34DlsGNaOk9JaUzNZBbYZdwCRQEvW94l9UwC45O+Z/RBndhwq5snPhp35Sp/+Nb1AmB7GtCEUmyQhs4cEWNXt4nJ0/z6S1HJsFJ31pastuXHA1a9b+CLHKgYUGZlpWsJd1nC/NSvO200Y+jQluYLAm2rviGypY79ShQeags2nANc/IyWCCnWIlve0tNAL8TIJk5Gcxb90CWvPeI7TliynSvPWIK6jzmTfKuuBpc9aYV4b/l2eMC2FBk8Sxobqe+2dK7340LXv5z7R74Yf07YQPJdh1qyN/QbH8DPMDwBJ8z68qg1u2LoMLH065QiDv2MRkeTbx7Cn5qc1ZCJex6x5b76z/7Bna8vlk6nL+X6ntMWPl+UL7BA4qLp8NW/8q2Fw5GHzkF+yTkhYtW/i5BS/2/54SOzpnWLakpDqMNSx4oikpwQSrnKmvTKVvvvmGYKmjJ2Bp/Zdffkk33XQT/fjjj9XU78d+dUXsfgXXK9T//ve/p44dO0qAZTTU/tU62Y0hYAgYAoaAIWAIGAKGgCFgCBwyAiB2tv3wjv/ocAiMSWnJ1g730zqf9JP+UyKkD25BwPjj0PrIHKeZQ+zgNCJpwLdK6DjHjqOAW2LzzP2wIS7N20lz/zaaN+MOaQQ5MUmZlDt3hrxwjzTisY3U/oSrKef4S9lKJ4++/8twKU/pcgw141OQ9jIBgNT5l3dRq8FnMQEUz8ZEGIytJFRH18YaG+6NXzxLS9gKSFNsciZVcODmvuNfotZHnS2xU7DJBwFUmreLVr87kXavXUCFTILFcOTc4g3zaMmTV2h3ti5JpJYjrqQmrbtSPJMBTbN7CjFgm3o/RHXMxIrb0o65H9LPk39PZXnbKD4uhnr+7jmOl3MGk4ap4jLnj4PDe2O4a8lzyc8WVh1vIBhbHzWGmrXryye0PUkb3pvI8ZkuJRr/AhMvF/JjUfXMVSnGhB9bZ8U3zZRnIIbHdZqxQNfzU9XeyYGHghsfiJ1CDjKOeD+JLANugrBkqzphLrBn473XPX4mx+ft338AffXVV9Q8q7nfs8cLZDwldnTCb7/9Nj399NNCeLz//vvUvHlziU2j9V5MPNQYqsPSpUvp1ltvlWbXXXed6IgbJaKys7MpOTmJAyxfTyNHjpL4OYgVhLPrX3rpJbrtttvYv24Lde7cWfp88skn1KtXr6iZZ6j5W7khYAgYAoaAIWAIGAKGgCFQXxEAcdHqqLMouUVHsVrZMvtV2rv4M8rofzplcuBgxNKBZU3pvlyZYmVpMVtKwEKnijQR9y0f2wNiB8QJTg1SCwf8+i5ki8TawSYZfEsFx8DJpK6/foQDFTs//BZxsGJYV8SmZFFa18FiHZTK40v8GnbZiuMXXMAG8mlXiLmy9q17qXBVlesULH42zXqZUvi466btessGW9cF83Qm4IyPmCtIbUZeRS0GnsaBbz+hLZ8+QUkcHDq+SRO2zikQrwEQUPEpTeWo933LvqSE9Gwq591+k85DqMNpfxCLoTieM04FS+SjrHHMOuaLPZJY6iixJKPZW80I4MEop7Xv/4tWvnK7NM0+aTx1OPG31KxjfyF81rIFz77Ny/jY8LZM5qSIdVgCx3SCZVksW3/oM5fCz3Mqk35N2nanHr/6X7buOkbiJ2X1Op7l8jPA/wca7Lh1K9i2ikr2bmfrHSbqcIQ5nvdgCevMLmNw/UtpP4A28zPUnvWFTvjcOHGXeF6WqiGAzwgOYkJq166dXBFuxsvkKbGjEwOThbR27VohQHr37hMVhAf+YIG4KSoqoueee050bNGiBb366qvikoXFwbHsl156KXXv3p3effc9Oea8Cf+xdKdRo0bJLQgenAC2ZMkSOUL9kosvoUmPTyLE8lECyd3P8oaAIWAIGAKGgCFgCBgChkDUIoDNYzQnEBBMeMCqoWlObwJpU7RjjUPsdDmSOp+BY8Urafnr99Dmr1+Tmaz56AnavugziZuTu/RrKVv134eEhMFNHrs3rX3vYdnYFuZulvqCbaspb8NiIVxwZDV/secXxxJl6ws5/Wr4+eJmtXvld/QjEzvJLdsT4uSk4FQrTrDSQNBiWD4kcFyVVkzEVLD7lqaWx7IlD7tE7fhumrxQ3nzYRZTevi+7kR3P1jO9KI4tODS4MeRksXsZTu6KT82kpLQWVMpuViB24HYlVhqMDbMEsqEHgXDkjVNluA2fPk2rXruTWnGg3uxhY9ldDDFUuAobfI6lInrqukOGpQNEwAlmDQKt56UPyKlWcMlDLB1gm7d2Hm2d9UKtMnv+dgo/073ENQsnV7Uecg61HHCKPKdiQRN0bXjhQFDyZ2Lbd2/R8hf/h4Nnv0ptOJ6PuH0F68NLDL1S2nSjVkPOpbXr59Hu5bP5M9WbRTF1gIcDz3uwvrXOomE3gMfPu+++S6+88opMtFWrVkKKejVrT4kd9S0bMmQIvffee/T666/T7t276aijBst8td6ryYcap4AZ7dxch8XfsWOHWBe5215++eVym56e7i/GQoKsgV/d0UcfTb/97W8JwZLhiqVp7K/GChGk93Y1BAwBQ8AQMAQMAUPAEDAE6g0C9WFfzxtOxCWBpQOIFg1YjL1oXHITDgpcwIRPAZXtWkWxae1o74L35KVrENu0LW357Cm5jW3SmvJXzaEV/NIUl5ZDmz6eJK/j/7WOTyfKYUsGDnqMjS4PAqInjmOZxKcmUWJaS+mG4MmITZKYnsnxdzhIMxK3RZwTBGLeOOd1dtNx3Kh6/OZRdtG6RIid/FOvpSIOsLyLj2zf8tmTtHO20zWj74k06MbXKTYZBBGsBHhcHjO1FZ9gxCQPT5Xdp5ywF8V8IlcFE1xCAjndpT10g0UIayGlyWwVBBKgnH/gZkqHjT98i4151Yd198+thgyA8TIxCQLXwHYjL2fi7BdsLdZRRq9EoG7GGnVdz72D2p1wFQfmLmISrljWr4IJtXK+R7BuEDBFHMS7WXYPecawjmKtxesiBCECGYdaIJ4vrM/KmajZt2mxjI0xa03ybCZSRpfBtJYbb/76FXb3Op+fYRhnsOkaJyGT8KGyJAiAB0Cs3muvvVYOT5rFrlggdrxMdVjZw6eOmvHBXQkBhV9++WU5ChxARENSYgkWRffffz9NmDCBEMkaSetA3DRt2lTK3HqrixaOTId72Zw5c2Qxt23bRldccQXdfvvtcpY9OqKfyhNB9mYIGAKGgCFgCBgChoAhYAgYAoeOAH/PjmWSA0TLLrbE2fLtmyJzz8pvJXgtYsX0uPCvlNymJ6147jrqe91LlNVrBLupbKWV/51IO9h6oteVT1ApBx9e+fKtlDXwF2JlASuG/C0raeOH/3LcljhGThy7NEm8HdUaexp8z2dypzh3lwRERlXR1hUcIHktJWVlCwGDTTE22Ni4b+Agtcuev0EkHPGHV9gSY4yQMHGJqUwasUsHkwMt+51IXc+5leOdrGXLi+nijhPLMXBkL+InXfh4diYB4GITx6eCoV7G3r5KXGggz23ZgaOqcWx7mc9SKCmTdWMSAPPxkzoiwd4OGgF+BmH1BIIxhS2shJDBMwIrGlw5pbJrVRO2xKmWuM6xlmKSDkQdywBRCfJHEsg2TnUNYo1nIn/TMukDV0Tc4+Wss+8B8smURpDNz0F616MoObsv5S2byQHJF1FWn5G0fe67Qpy2HHi6PMM6D+3X2K/Y++Ngpb15efTFF1/QsGHDPIuz4ymxo4TGsmXL6Jwx59CSxUtk7RGPBjFroiWBdIE1jtsiR3XDSVjwnwPBg3Y6J9QjLs8jjzxCkyZN0uZyPfnkk4XU0WPSjdSpBo/dGAKGgCFgCBgChoAhYAhEMwJ+8iCalWTdQKrwBri8pIA3oO/RwkcvEoVjUlpwrJuPaPZt/anXb5+m7GMvlDgjqExp0YGJkhy+byIxclCW2XM4Fe/egqzk2426kq1rEmn3qh+E2Glz9HmUM/pK36abLWawKcbYTKhwocTYWfvhJNr65bMUk5hJlSW5NPfeE6jjuX+RILaIlQJiZfU7D9Dat/8u4wy85R2JjSMbeZbBQsWVDJVw10rkk5Gga0a3obIHqSIHXIvDerDjj8hLYHcfpIKtTOww4YNj3dknR8pYScEJJ2cVc9wVJMR4gatNZTmsSVwyfT3scrAI4NlgIqWM1xS4+rAFsSdkDROGWB9Y4vgDKGMdmZzEixcU//v5E3k+uI9TgZraEj9H/Kzlb2ELtRQ8R2yplcBjq+UOSCTo57P8EmksFmUJHIsH1kYrmODcuegLJis3+z9Tx05cwfF6uog1mM6pNk0aQz08f+bNmydTbdOmjT8+rxdz95TY0Qkhhg1InfPOO08sWfr06SNV0UJ4gKyBjjjZas2aNXKsOeLrrF69Wk7Buvvuu2ngwIFyNj0sdUpKSuiNN96giy5y/vHAZHA8enM+Mv2m//kfmjJlCp1yyikSgFnJHcXCroaAIWAIGAKGgCFgCBgChoAhcKgIOJYQFbzpXf/pFFrB8USQmnQaTPlrfqCEFl2pdMdKWj75ao5Ncioffb7HGZAtIsrZkwrWENgAI2HzDIsdpPhUDr0ACwt5ORtp2RTjntQNhokS/tG3hN2etv7wNi19Zpz0ResYYplx7HLFhMmaN/9XXkP+bzalcjDcXUtmUmrHo6j/NVMorUt/dhNz4u7ILh6be5HC+sASB3e873BvyH3V+1+wKWcyCBzCPj5hS113/A1hLAJ983bwsfDLpTiOT75CB78bFjb7XFPdhcsvwTIHhAAvhC4m+jHOIEkKd66TYMZwi8tbM492cABtBCnGnlheWG+4FIIEYmIRqQnHvklt28N5VrHAtSVuAkuv8j0b+NlJ4mPM/y2xoWKZhIznY9LhXpWY3pqSs3KcMXgfLMryZwCxfLL6jpYR1rzxF/9Ifcb9m9tnMyHFz3YdVPB3bAQZeP4MHjyYfvjhB4knDO8fuGi5jUHCBUNEiB08qF27dhUyZNy4cXy6FP8hiXBSsDdv3ixWN7Aq+vrrr+Vkq0DV/vCHP0gR5oGTrx577DG65557pOzIwUfShDsm0BlnnEFwy/r0s8/onXfeoQULFlDLli3pmWeeoeu5f8dOnTxZ4EDd7d4QMAQMAUPAEDAEDAFDwBA4IAR8e70D6uN5Y+wwOYAxb4ARLyalbS/qc/UTHDx5LS16HDFOzuTTfa7mGDJ5bJmTwadi7RYNEedG9sdC1GCinLgAsXiQhNjhq1g18GZXEjrIBti5BQMCa5ei3I1+UqfbxQ9QKsdUWT7tbj5SfD71v+FVtvovoz2r51JyRjafVtWG+o2bIiQS4u/s27iCUnhzXV6UTwumjBd3sgR29YpPbir6xvEmvEX/k9m6qKf0cZT2jR9wgRsNLHCa9j2d8ha+J+1FZVc7EDZlBXuoYOkXVaWuOWFTjyTxg4TiqWpWb3N4RCKa5EERom3Lt6/T8v/cyMfRv8AxlS6mkn07aOV/HJe8mlTs+usHOAh4d3lGa2qndaAHC7etkVshF6fdqVXVrsPuW0DNOhwhblYSx8eh9eTZS0xNoZIKtvgq2k49LnuE2g6/UAin/QjDahIbz43yCMXFxXLoEkgdJHj/wMsHCbxBuFNEiB0cATZq1ChauXKlWLLg1KiePfmPFP8x8WLSNYEK8L/88kshddq1b0/nnH029R8wQPzjcCw7FqhDhw4iArrCd05JHcTlueCCC/z1SUlJEl8HxM748ePp559/ln6jR48WYqcmPazOEDAEDAFDwBAwBAwBQ8AQMAQOEAHeT7QadAZldh/KwWo7sEvW+yIAxAxOyoLFSxkfdV5akCvlcJ8SOgcWKkyIOClG4t8gjyPMq/YnDvEjpwO592m8J4A7TbMO/eXocsT4gaVD0Y51vKNzJKbySVbpnftRGz5pCKRMeXERkzQ9mFzZTfMev5J2/TCdjntoJcXz8eL7vnuVSpyhnM6+91gOrAxiB/1DJq7CXOPZEiOZyaM8bog9lqOI68rtEGQaM05My2L3HCa4YtmRi3WHxdKuxV9yfRFl8RHx4hLUUMidkMB5UMHw41kCviV7tsqAiLOE5UnvPJiO+stXnEdMHX4WuQxBlkuZfMMx43v59KyN7z3IsaC28bOTz9Y0qcy6+dwAa1Kd17l4zzZpkX3iOHZDvIhXki2GOCh3wcafaQu7LBasmOVYdakcHhzPQUVpIW3hmE4lBYWseCmldTuG2nJ/WPsg0LNZczmA6d8H8Agad1eh1Dq9D+c1IsQOggrBPQnpn//8p58ICedEa5OtoMOqZvr06fIHEIuDV1JiIqWk8ofHlZSEOu200+jBBx8Uk6sRI0ZIC9ThhYUFiYNTsr799ls68sgj6R//+Acdd9xx0k7HdIm1rCFgCBgChoAhYAgYAoaAIWAIHBQCvGnmjTGICAQDrmA3CBwtjQTrApAvcKBCMNpydrWKjY/lFxMaXCYuTuA9kOfv8CA9kEDsCJHCZAnHYZAyuMaESi040DELc6q5T1JWeypcP983PgbACyNyjutxrHlZ/i5KbNWD9StmC51mNOyxTVIH9zC4S+1a/DkHcr7dObq8jgQL9hnxvI9BquCYQyyQc75xkeMsxkYqKYmjFW/9g5I5/koizxdWSssmX0EJnY6hY+780Onm6i+d7O2gEYC7G55FJ/FC8HOF4+szex0rRcrbAXK44cEKbcfCT4XYwQlnCOSN9cWK1p5iqIyJIKTMXsdRZu8Rsvb4bFQOOk1ix65lYgeuhJIgNA6fEqJNs16mlS/dInlWRE7nKi/eR5Vs8WapOgLY+8fHx9NZZ51FM96eQQX5BdS9W3dZp+otw3cX+q9SGMZUIqM9W8L897//pTPPPFNi2QAEJK0Pw9B1FgkdQO4EJiVrVEdcUQYLnhtvvNHfHGWo03bwswPxg3g9CKKck5Pjb2sZQ8AQMAQMAUPAEDAEDAFDwBA4nAiAvOCNM29+45i0ifdtQtmmxvl+zi5IFUzyFOduocS2/dlSJZktE0qplC0YsGlF7xgmZmCtggQ3KWZ62IKB45344pyADAqVxNoCJyFxW7zUpQtWGixYNuMYA0n2E1xevG0VRy/GCVtowxY0zVpIPB2QMRKg1kcyieuL07WGdxbA/SCow8njKGfEZXLsOk7AwvhIcM+Bnjh+O+eU6zm+yw+05ZPqh7+gXVa7Przh59guwiCo1qixdNAIYA0YTxA0SCBpAC+CF5eXw/1PwHYu0pb3lnjuONYOEp5r7DfrlEBQsmtfcd5OaZ7aupusezlbACHFsbudPtNSwG+yh2X52+b+lxY/dZUUdzn/Xircvpo2f/Y0nzT3OeWM+g3F4lnmz5Gl6gikpCRTr569JAZvSWmJ/9Cl6q3Cc+cpsaOkB06W2rs3j5KSk/ic9+9o586dhKjRWh+eqdZdarAPi5usUUnyx5gffL2iXD4M2sB3PfbYYwkvJJUdrJ2vuV0MAUPAEDAEDAFDwBAwBAwBQ+AQEICbSAUTLDhJavg/F3P8Yljfg5xwNsWVHDEZgWPj2VJix4KPacGDZxD2qbBVEIsdjsWDJC5KvInd8t0M2vbju1IW4/tRWm6CvDnHhpczqZRJfS5/QCyHUjnoLYIzV98DOPpUlvBY8cliPRSXwKQSx6QVXbka7lG6+T7QjXRa5yNFDsgA3tFXacrzgcVIU3YP63HB3RJrB4Fw4V5Tmp/Lljx7xFUoKb2Nr08diYSqESwXEgHGktcVpB8SkIXlGNN5/GwweYNHwp1gzcOHY8E1CgnBlEHM1ZqwR+U+RXvXU/76hdIccZrwbGIQPNdIcPNyEssUZfhzw0Tirp8/l+Lev5si5ODuFd8JsbOHg3FnbFzCMYF2ivsYC+R29nzgc42Ts195ZSo9//zzgl2LFi3obA7rAg8gL5KnxI5OCIGJL7roQrmdPv0tmjDhTiF2tD7S1+p/cGvWRtvqNVRrI3RCIWPlhoAhYAgYAoaAIWAIGAKGQBgQ4M0tNrBNcnqJpYJYRzB7A/eqPpc/JHF2QOwkcFyb7NP/JGRHclZbcUVqPWQMn0DUla0anHAMe1Z+T1s+e1KUxMlFkrCfDbnHhqVFgsTdkWC0TDKJRY6rg7M/iKWE5l04jsk+PqFqhQisqAABxBZCsBRiAqCIT09C8rvLyF3tb45VCCspm+/A9vA+4GDTPL8kdv/SvQzKQAKJbrJft017IHKHdI/lALGCU8g45W9cSjt//spZa1jQcBBuXQtnHDzDyZS/daXcIr4NN+B8zesCdy85vZkt0XbPdwhJcSH0GSUUc6Dvwu3rKG/DYmcYvIPbYXIijq3HOp56nROrqtfx/NzFSyDwtF6jxB0MsX7SexxLg//0Pj/jTBAJaRjyg1AlvwHn8HkBgTPummtoy9at9MH779Oll14qJ2J5NW1PiR19SBFz5uWXX5bjwRFzJpjrk1cAeDWOzt2r8WwcQ8AQMAQMAUPAEDAEDAFDoNEjwBsuWCDIrlU2xMjGUGp2D9lgw5olvctRlNZpoLjHYBOLV1paK0rvepSQPbCU6chuTdnH/EoIj6TMtg5Jo/JCgcxjw0pHtuCy7w3Y/GIzyBv8pKx2lL/2bZp7/xnVJOF3/ng+Kats72YpR8ydA0qiX8CYgQLYRQuEE4gAwQj1tc0rUIbd1w0BxhXEWQyTjU3b9ZM+Gz54iPA6kASyUoi3GpZW3e3g1tdy6Pl8jHqaEJZYazzfeRyM+ad/nEUJLbtTSqtOTCAyYcTPI5YeMahSWnZy3ADZsgvxphIzWotr3wZ2aexw2h+FLBXCkPv4n5sDmUQDa4u9Pix2lrMBS1FhIWVkZFBWVpbMEmvlBRfgKbGjkyplP1a4XyHh5CidtBTYmyFgCBgChoAhYAgYAoaAIWAIGAKHC4EgFitVhAvizcD3CVYUfMQ3Nqr8QtBaITu4L1NDsrFNysoWjUD0ONY3dVAwFEmCTT5voOGu1f6k31NTPlEL1jMl7ApVvGMDn6i1WuL8wH0mpf0gSkhrSc06D6rDgAfYxK9fDSzBAYq05jUggE0+W+U07zOS+l0/VUiTsqJ9HIuJTyhjklFPZqvk5VCXK5ACcMECQZnZY5hYoTntalgzPF8sL7l5Ozrit0/xI80uXfx863OLU9tGPbXTR+g58XbgjidkDavvWLdxBmPjM8AuYa0GnUkt+p8i7osgh/wWYTVMtzFUKcdRxgGpX3rpJXrmmWdk2m+99RZdxydjJyUnM/7hJ3c8JXZ0YXG8+XXXXSe3119/PY0aNYr69XNYS21jV0PAEDAEDAFDwBAwBAwBQ8AQMATCgoCf0IB03waZT9RyEnbVKNONM2+SxfLGdZJRtf6+bgd5aTnwNGo18HSxmcHmHUegl/NmXzaDPgsiuI+B5NGN+UEO1bi7ielUhCHg5waEXiITdW2GjpU116esVs24YWUF043c/0BSXHITae5+dhB/J76J4w4GJXCaHL9ViQ18vnHaHFsKxbOFGeSAhALhYwl/KpwVxFU5jQw+QOnmm2+m008/nfr06dNwiZ3mzZvTHXfcQV9++SWNGzeOevXqJc+EglKfHxD8AUZqCHOpz+tguhsChoAhYAgYAoaAIWAIGAIHhkANW2zZvNVQf2ADVWvttx7iUmy4E9NbE2W0dbXBZh4uU9jQh0cH12CW9QABWNBUljlEootOqdvIgaRLLb38Qbfd/WT86gG1axbDzx2TO9wNG10jdYKAlZiY6Oc1dufm0mWXXcYunWnS0gtuICI0G44IR5o5c6YcA15U5PiLKikilfX0DYvmXjjMqYJN19yvejo1U9sQMAQMAUPAEDAEDAFDwBAwBA43Athw64vdvsTVC65g/peeamWkziFBH23w6Zof6PVAQVD51fq5njnU1yn5+tSpbeNrhH3/9u3b/RMfPXo0tW7NJC0nNz/gb3CYMxEhdnbv3k0ff/yxTOWuu+4iuGbVlxRIPilho/rDtw5l2g6LiIjk7pe2tashYAgYAoaAIWAIGAKGgCEQ9QjUdd8X9ROpDwoGbLj9m3JbhPqweqZj40QAe3/s+88991yaMmWKgPDqq6/Sjh07JK/cQDjRiUiMHUwsiU2VNIEIiZbkBl0XCLopy6ZXrQNho2np0qU0bdo0ymSfOlglNWvWTPIIDp2QkCBkTzIHT2rXrp1n59mrbnY1BAwBQ8AQMAQMAUPAEDAEDgoB+IoYr3BQ0FknQ8AQaDwI7Nu3j1avXi0TbtOmDWHv71WKCLFTyEeAbd22TeY4adIkGjBggFfzrXUcJW7Q0J3XjhKwiiNMgdDZs2cPvfnmm9S0aVM66+yzacOGDTRhwgRtGvQ6fPhw+vDDD6lJEw5+5mP2gja0QkPAEDAEDAFDwBAwBAwBQ8AQMAQMAUPAEIhqBJQ3eO211+iee+4RXUeOHClGHrjR+nBOIiLEDoiQrl27Eixc5s2bRyB6vGSzQgEKy6G8vDwqKSkhuFSBeEH8HxA2eG1jMmrhwoV04okn0kUXXSRtr7jiChG3fv16Ou644+jHH3+kjRs3in+dysJC/vTTT/TCCy+IFU+o8a3cEDAEDAFDwBAwBAwBQ8AQiDoEzFon6pbEFDIEDIHoQyA7O5u6detGLVu2FK4AXAJ4Di8MOiJC7IDoiIuLk5Xo3r07paamRnRVFOhNmzaJxc2yZcvom2++CalTQUEBjR07lpKSkqTN0KFDKT8/X1ysBg0aRHgFpqlTpwqxk5KSElhl94aAIWAIGAKGgCFgCBgChoAhYAgYAoaAIVAPEVA+ASFYcnJyhN/45JNP6Gz26unQoYMnM/KU2FETJDBYZ5xxBr399ttyJBiOBkPSek9mHmQQxMF57rnnpKZN2zbUvVt3iWQNfRE3p23btmJphOPZ0RYWPoijM2fOHLE6QkeUueeBRYbbFvztkEBiueul0N4MAUPAEDAEDAFDwBAwBAyBaEXAYuxE68qYXoaAIRBhBJTUgRfSG2+8QV988YVodM4550jIFq/U85TY0UnDRQmuSUi/+MUvxDpm2LBhnpgo1QQsGLbZs2dTaVmpnDnfrGkzatWqlcTDCdYPBE337t3Y/Wqun9jBHN1J7+HehQQ3NCN23AhZ3hAwBAwBQ8AQMAQMAUOgXiCgX3P5+6585eUfNCurzhGpF1MwJRsgAngYK/lZ5OexxuR6fqU997Go4DUiFvlKXtsYrKv8wYm8OjVpgD2+eiWhHUK2gF9A8mL/7ymxI7Pit/LycolXg/vLL79cyBOti8RVgYYVDtyq3AkmVIivA9crDXgMsgZWOFi4Dh06CrGjBI57Md1yYuOcf/VatGgpfd11ljcEDAFDwBAwBAwBQ8AQMASiHgHeuCDFJiZTHCISVHI4BV+ZVNibIRAhBGIR5aO2zb88vryPS0yiuETem8VENhxIhKCqd8NibSvKojeciXIJiKUzevRoeumll2jdunVUXFws3jzuU7TDCX5EiB0EJo6Pd4beunWrP1ZNOCdaV9kgaJS4AQH1yCOP0IwZMyRgMogdJF08EEE4uhxpxYoVki8qKmbCJ9bfBnWIxbN923ZkKTu7TTUmTwrtzRAwBAwBQ8AQMAQMAUPAEIh2BPDjZlo7ytuwmBKbNqfykgL+YowfL2EK4ZA+MZJ3SpzpoJx/dQ/xXtUGOTWpcEr3f3ekuMtjWDJ/e3cX+caCRk6dXrWR3jsaq/ah5VRJcueq51V26Kt7tOp9VR93X5Qh6dzcM68uSWXhqq3dkpx8VX/NOSM4Pao0cGrd79q/SrrTOvh4VdJVB/caqCzneQmmbZUmaFulB+6qnqIqXVCO5Y/hH9wrSgrlNuQb2jFLsG/DEtqzejGVlxY7Q4TsgGro4F4H99hOnbtERanmqHOSU+LMXEudOndbp16mJN3ceDijaV31GqcuGKIQ44zg1sPJB3935gxZ7n5VbauPrPqg3mlfvVf1uyopwbB1aqshxjexcfFUVpTn7hp1efAH4AgQP7hPnz5C7OCgKMThRegWrQ+n4hEhduB/BhYL6YILLvDU96wmMJXU0TYgdtR8CjojuRcFhA0WCgmWR3VJXbp0FVLLLacu/ayNIWAIGAKGgCFgCBgChoAhEEkE8P01vdextOzpqyOpho1tCNSIQCyTPPyoVktCL3BZfEoa7Z3/Dn1zyzvV6u2mfiAQE+McwBRt2qrhB7x93n//fVGvd+/efq5A68Opd0SInb1790rAYUzs66+/oZNPPpnS09PDOc86yQbggaAroVNSUioy3KZUIHZOPfVU6VNYUEhr162lXbt2EayQyivKKTEhUUgrzA1HnyFINAIvWzIEDAFDwBAwBAwBQ8AQMATqDQL8HbmS45HEssV9/6sfI7rqUf65XS116s0sTNHGgADHY4lLSmHXnRLeo+EZ9SXOo6zNkDHU+sht/PyK75bW2rU+ICBrm1q1toHsXQTnoEYbw4cPp6OHHE3ffvctLViwgMaMGeP3VAq3ehEhdnAyVP/+/Wn+/PlUXFS4H5kS7kmHkr9+/XrCUeeIkwM3q927d9P69Y5lEXRNS2smp1plZGT43alGjhxJeMG6Z8+ePYQgyRooGSSRysIx5wicjKQLH0oPKzcEDAFDwBAwBAwBQ8AQMASiD4EYSkjNcDwuok8508gQEAQq+Qf2/Ux2UMNEQHwyh9aIcfZkBlf9QyDk2kZ4KmocAterhMQE0eboo4/21FMnIsQO4tLguHOQJeVg3phIiWRSouXjjz+hK6+8Yj9VsFDjx4+n/v36UecunYXEueuuu6hLly4E3znEDAJZBfIGQZPcJ1+hry40rH9g5eO2+tlvMCswBAwBQ8AQMAQMAUPAEDAEohSBynLHij1K1TO1DAEmbuB4FTxVlpcFr7DS+oFADWsbqQkol4BgyZMnT6ZZs2aJKspxKBcQbv0iQuzAMubjjz+WuTVv3txv4RLuyYaSr2APHXo0/ec//6Ht27ezpc56WrRokeiJ+tzcXfTFl1/IC3LuvPNOwrHttblWpTCRM2DgIOrYqaMQP3/5y1+oU6dOZrUTajGs3BAwBAwBQ8AQMAQMAUMgehGIwo1V9IJlmkUdAvb8Rt2S1HeFlEuAx8/vfvc7MfKYOHEiPfnkkzRo0CBq3bq1J3v/iBA7O3fupO+//17WEBYucG2KdALThgjWeOnRZAjwfPXVV9NXX31FL774Io0YMYJKS51fKTp06CDEzs033yxHt5cUswtWaYnE2PkXedE1AABAAElEQVT8889lOu3atWcLnURasnQJzZ4zW8puueUWuSqzJzf2ZggYAoaAIWAIGAKGgCFgCBgChoAhYAgYAvUOAezt4ZUzcOBAQgBlJHAKKPcqRYTY6datG5111ln09ttv008//UQgevR0Ka8mHjgOmDYAjxfcpZCgF/zkkNq0aeM/2lwK+A1Bkf/2t7/JLfqBpcOx58dy0KRtbPXz2GOPEnzr8vL2srtWucju3LmztFdmT2XZ1RAwBAwBQ8AQMAQMAUPAEDAEDAFDwBAwBOoXAtjbI+bu448/Trfffrsof+211wqHgBsv9v4RIXY2btzIkaK/kwk3adLEUyZLBg3yBmIGgOO1ZcsWevXVV+mGG27wt3zllVdo8+bNUt+PY+3ghbbxfDqAOyHOTlcmrkDstGrVShYTpFBg8mJxA8e0e0PAEDAEDAFDwBAwBAwBQ8AQMAQMAUPAEDg8CCiPgAOUwCNoAs+BpPVaHq5rdVYiXKP45Oqk5s2bR1t50jgqfMKECX5LmEiSHTr2jz/+SLfddps/BhBUB0GDQEh4IT366KNC7FRw4GeYXD311FPiWgYCB0e579ixQ9pNnTqVVq1aJQGVs7KyaMCAAZSZmSl19mYIGAKGgCFgCBgChoAhYAgYAoaAIWAIGAL1FwHlERITEyknJ4c6dOxI69aulXi9o0ePFmMQL2bnKbGjkz7ttNPo4YcfFouY6667ToIKeTHZmsYA6fTBBx/Q6aefLs3gMnXffffRa2y589q0afTII49QGw58NJddxxAECQnzQb9vvvmG/v3vf0uZvoEMeuihh/RWrkuWLBFiRwmuapV2YwgYAoaAIWAIGAKGgCFgCBgChoAhYAgYAvUKAezvcQpWdna2kDpQHt4+OBUbHj1e7P89JXZ0ddasWUMzZsyQW8Ta+fbbb2nIkCGeTFh1CHaFHkh33HEHXXXVVQRy59NPP5Wy448/XoIh/YL1BRuHpETVAw88QPfee69Y62zatImeY5LneT5d6/LLL6djjjlGAidhQXHMu/eJj/vjmE38rPGF3c28i9/k/VRtREPAEDAEDAFDwBAwBAwBQ8AQMAQMgQaPgLO3lU1u1My1Z8+ewhkgjjCInYKCAiF2vFDQU2JHmaodO3f4Y88gkHKkAyerXn/84x9p5IiRNHTYUHGfgqsVXkh6BUETmOBmhQSGDsefb9iwQYidwYMHy5FnSgBpv8B7LQ/PlR/2+FiKiWMiKjbeT0aFZyyTaggYAoaAIWAIGAKGgCFgCBgChoAhYAiEF4EYtlyIieP9LVvKRDqpJw9CzoDUQTrxxBOpefPmkvdi/+8psYN4NEhnnnEmNc9qLkeI43x3kCFIXkxYBgp404VIS0ujkaNGVqtN5JOukNRKR+PquBvp8eggiFJTU/3z2Lp1K+3evVvOskc/BFqGiZaXKZYfdkquoAQ+ij2xrMjLoW0sQ8AQMAQMAUPAEDAEDAFDwBAwBAwBQyAMCMAbJYFiywpFNh+DFIYx6iZSDUU6dOhAzVu0oJ0cczc3N1eMQ5QDqZukg2/lKbGjE164cKH/xCm4Oo0aNYpAqmj9wU/n4HsquaM64B6L0KJlSxGqljpKPmk7uJXBDQskDkibsrIyWrlypfRBUGW4d2VkZNAuPjr9xptuojPPPNPTeebllxEteoRe//UjBw+O9TQEDAFDwBAwBAwBQ8AQMAQMAUPAEDAEohSBUt6HRyopRzB//nwhdaDH+vXrqbS0lJKSkjzZ/0eE2AEJMnfuXMH9uOOO87tiKSCRXJBAHcaNG0fnn3++Pz5OYP2ePXvo6aefDqrydj7y/KOPPvLXXXDhhf58uDOq55hzzyVgHM/uWIizY8kQMAQMAUPAEDAEDAFDwBAwBAwBQ8AQqP8IsNUOG2SUlVdSRz6NCkn3wV7OTY0+TjjhBBo7dixN48OX4PGDcq+Sp8SOgjxy5EgaP348PfbYYxJcCOUKhlcTr+s4rfkkLLwCk86lb9++4m6Vn59POLseFjtwu8J88IIVD16w+IHlDpL2DZR5OO91DBzBjhO6eNRDFI+H8lBlBFMhXHKDjXW4ykznKiQNC8OiCoGqnD0X3mBhOHuDc9UohzcXrvULl1zMPpyyDy+64ZcWLizCJTec6xcuncMlN/xPR/0aIVw4h0tuONE1navQDScWh192ZaUT9gT66z64ai7hz+mYq1atoq+++koGxMFJsNZB0nq5CdObp8SOzgHWOiB1kL7++mvq1KmTxJ/R+mi6KkETyjcOcXPS09PlFW164wGC29uSJYsp2WcCdiA6Ko2Dj15Vcj6ILJqJK5S6PpiubFV7zkGQtHVKVS7uXMVChMWyYHeZ9Agl1xFX7V1lV5MBRVluUJ2r9XbdhNC5mlxp7rDEB4sFRATTeX+i0weC7+LSNGQ2mFxdr6BYhJIdAgsM7MYDOodj/RQLv86+9Qw5cVSE0Nmtr9P/0NZPMYYst2zV2RlDa7l1KIyrGvpzmC/au+WqAD8WboGhZIfAQrXSAWX9YkGya4nvGkpuQDPcKh7VRPjWK6jOQWQEKwqOBVoGX7+Qj8gBYFH9H2AfCIeKhW+9/Fi4FQ0lu446Y+FiwrB++iz7dXY/c8EWK0jZga5fyCHqiIU8yzxo1XMYpvULqagLhECdXfdV+uFRDr5+7kfEJXW/v3Gog2gkt1z/+vnLfVhIy7q9BZPr9Az++QsJi2vu6K9ykQ/Uufq/JT6dD0B1le2WK3/c+LkI+izXUXZQuTIB9/pVCQu5fugTkILJ1vWralolu6qs5lwwuQ7iB4gFBLkA1Vu9qhb7f/58NQegelCdfWD6168u4AYop3KhkWsqcoe/+RCp2EiO7zHefqmOckOu36Fi4fuQ+bHw3YueoWQfgM7VP3++2YeSux84VZ9tdPGnwPVz6+xvVHNGl6KaXOkS/G9RyEfkALCw7wK+NYnA+oV8RIKsXwyHTykqLqHRo0dTSw6jsv9nr+Zn63DWJicnS8xdyARP4GXydDQFGUwWUo8ePeRIcJhNwYonWGBiL8EINhY+0NU/1Pu3wrzqmmqTVVc5dW2XwC5Yma3aU1bXQVRRXiZzUXX1c+G/IoPE06nUQtxzHsekY5byjwjK+Eb+sXOVS7GvXD7/TjOnna8PZMi3OWRcclHsL0eW6/x6uvNcJ119ZaoDugfqLA1rkgUZ0rFqPC7yy0cVbkSuLx9cZ2cy2lfaoCsX+8v4HnnnDZW48cl2uvvLpMLVsVYsIIdfggU6800gFhFbP56HTIV1ck3Jv741rZ/q7O540Fj4cIEsv1yUqXKc8euHNoAROnPG/xxqe1wBOC7aCX2Au1PsE+DcVJMRIA/t/SKQQYIcLcQ951W2yPK1QV7aognnZWx+0/FUhLTz9ZE2/ooquaj2K4Is5KExX6U55PKt9Hc1Fdm+Qr/OaIgU2JiL/HID877mOkY1nd3yOL8/FlCO148vMiTaQJ5THH3rJ0oGwYJ1xgQUI5kDF9WEhR9j9NUOvj41rh+3VXxUhnv9FD+IDSrXPYariaqwn86+OUOWrpPME/J9irjL/cWo5hfkStKMT141nblMhwmqM8ZmIYILXyWPK2f8WGAQyNFK3Lvy2laKff38eWS4r7bRbriXpHJxA0W5XOcs9dLBqdC+0gbNXXLRVurRHzfogot28pXrPJ3GThvVDXfV8uiPMr2KYOdG5HJWG6jO0j9EuRRD56puop+KDaazlqGvv6M7y51Fnk8umonOXKj4qAw/FmgknZDhrK9t0DwKIVvlObdyjyrUBWKh40m9jCMaVQ3JZVosV2nojOHLilzk/Tq7G6LCda+6STGX6xprE/8VGSTVGWohcXmw9YNcaYsmvr6KqVxRjb58leST59ZZ5Uq9Tx7yfp19/VUe6gQtLg82lh/bYLLccjXvE6jjaTedjx8LXzs3FihycBaNnKyvTORwscqTYtxoCoKFX3e0cXVU3aSYyzFvyfObM3IVJlLBhX6MfQ0VZ5GFMm4jc0Rbvg0sV7y1Dl1UP79s1kXlSn0tOruq/eurOoj4ag2qxjssWMgA/BZUZwcM/1zQBsOjOEANKVBZqNMG6MPtgZckLecbwdZXUS3PdSjWpoIFOkOOFuLeJbtafy73PwvI+/pqGxWxn1xfO7dcFPkVQVZl81XksHCVJ0199SJbBnbpjIacFA+/LJT5+km9O88FEIOucvXJ8GOBDr4Gfrkokg5cwYL95b6+7vVTcTKAT5aIY1KnorSYdi6bI/FxUeV1Uo4DByp9/vnnpFwHPHm8TJ4SO0pq9OnTh4YPH04L5y+k9u3by6lRmLTWewnA4RgrmvXGdjUuIZGSmqRSeXnVbOUz5Lt157WFfnjwgXEnbeu+ol7baTnKgsnQMncfdJY/EtqH7/Ehd8tCe00qQ8dEuZYh7y7HPZLWoy5QrvvenZeOrr64d8vWtu5rYBvcI6ENUmB/p3T/ctVT++gY2t59786767WvluGqemid3qte7vua5Gp/XJG0rfRnYV6un6OB8656BJbhXueoddrWfQ3WDmUyL766ZWhZYJ9g8rQMbZG0L+QF1gXW416T9sN9sL5uWe58qP5SzoLcnz/5R9Q3UOB8dUwdv0a5WslX1Vv7B5OL5jXp7O7jEu3v4x4jsF7v3TK0PeoCy3Gv9Zp3t1F57jZahmuo8sA6tHPLdd+78+iHpHKR9/fjTLX1c7Xzt/GV4V5lBNZxlSR3uZa5+wTq5b5354P11TJcta37inL3+Khzp1B1geW4l76cCfa3SOVqO3d/jOeud48fWId27r7ue3deZahc3Afrp320nbZx37vztckNrIc8HcNdp+Uo0zHd9aHKtZ9e3e3c4xyIztpP+rDgYOuHcVSme8yayoPV6VioQ3Lfu/NObc1jKgZ6RR/kA5Pq7a7TMrR1l2tfrVfZtbXRfri6+waWu+WFaqcyAsfU9qh316Fc5SITbP2qtQnSHzKR3HKdkurzUTla574Gq0MZUjC5KNc+NbULVqdlgbKDydMytEXSvopZoG7ueqdH1bu7zp0/ELlo6x4Tcvy6+DJahrZIeh84ptZJI35zy9Uydx+VU5c6tHH31T5a7te5lnbaz62bykVdYLnK1bpAnVWeynD3R12o8sC6UHK1XSi5qPfXcSbwu0Co/lperT/fqL6B5bhH0nqMGaiz+96dl44BfbUMV23rvqLcPy/ccEK9pmp1mDcful1RmkSxcc7p29rOy6tyAYipc/LJJxMOh5o5cyZ17dqV18WtfXi1igixM2jQIHrllVfowQcfpLVr18qkwzvNxisdD7m4kVXwg18BZkc/OkR4/PXDIY+c/EXQEgcz51Gs6uM8nNwGHyQXrC57h2py0UT6iNhA2doL5XwKGb+r9RMYWySnBXLV+0qdflCU6kahL6lkkcCK+uX665GpmlddsHB6VPXBvGDsr2yyT7RPZ0ffqtZOrdOnSp+qPo50mSfLrYaFrxFk1VVnHTewD8ZnjZ1hfHIdqdqDR6jKCkL+fykC1gCzd5qyvECdfculLVxD+bPSnwXo2vgrOFPVj3OuNhgPybnifX+cpc7pJG31bb8+3OZwrp9Pmg8L57nA2M64eq3Seb86l87aKpjOgesX2Ia9ceSZ9MsXubjzLQqynByMkUM5njnXsxxi/Zyx0Id7QC5SwOevuj51W7+6fP6qy9XxXTo72vjmtf9zgerQOjtoCLY8r7p8/nzDyUV6Q0EfFpL1NVDJuA32+QucV3As0PsA1g/NObnHdu6lWN6gi6NyoFxtiXJuw430M+roilJ3m4P/t+RgPn8ODNXXFzORuaBS1s95LkRL3/REZ2cyor3OwLnuP09fN79kacf95RnBMD4pB4OFjumIUJ0dnFVuVRvVpGpMqWNd0FbXxpGlbaRGsFCMHXlOq4PRObCP81li3VxYOGP4xuYb998iqRP8kXPmpC3rvH6+VYYEdxIkRFgVVlrvQ4lvOcdtFC80R3Ku/5+964DXori+Q1dQEOkgXQQBBWmCIFVRsCP23jVqLImJiV2jRo1RE4010Rhr7L3GXmOvscZO7DVWwP2fc2bu7Oy+73sF4ZHfPxl4OzN37j33zr0zs/Pt2/mehFWvPP9qw6WbqaWOtUi6pUKX8vwzC5gHNAJHXAqxjcnnJuHrZqHafEc9c7jWkCEP44D/vs0zUmOMD4q2vItHuOTz2oyTMr5MsPxeQs5qeznhkQGpmi/UFu2BDgjVFT+zycsKPO8EiUhed85pY7nWvZx0e3lhwBghmINCE2lsye8lyVqU8HgrvB+Fl7b5joqSW+lxo+/BU16LPE4uwZIllYVLSq6XNdrrpYrxk0xgFYe9SiEZSvq0sOMXcVlIfFGgB4s9S/A4zTcmiqY8qKe9LttsYpSp5Au2G7bPPZfJWa62xOaUy5CFVSF+ZdyiLA0ARZ1Ie+L76XlJz+efx/OWSXcSP08NbcRlqjCWfa89ru+W123YPufV0+uzfpZlfCzqWD+jBhpKVwQLgs1NsqZYa+bpO21jm2dt1CvXJ+ofNmyYvsSZD3beffddrVuNZVejPtixDn/++efupptucieffAocnrkjjjgifrFwo0bgv0AZH+o05xc4Y7Y14a9OlJjzx09ETwtXmyyqpjwmywaUVQ3tIfPEWAmAIYv8Qb6gW42eEfr5TzesAit5+IMnVF55yNGHaLPhWL+sTtZ0Sc1FPRb5TAZFSxGXhJQnwSVd1bTd+A0ozQNfxJYwGEy/1UGSzbX5wmQS/IhLWmpTglu2ObKxECopu/ipy4iBhyqUjI6K9CftKlp7Qo9ywI02G5/1y+oetyAdKyzEilDjJeKSkvKwbAllVUN7yALRmJLc+CQEuuVlm0HX//+E+JmZZitzs5ddS+gVbU7aa8j9f40f3VLXWpT6kH5EatCY8yJyv6DoZ/5UwiVvbXEI7WCpuX6aHHmIbXXmqEebjW76rU6RRlo/g0nexliBAZZA0ydFs83yss3k4/8K80/9pZzJGDby6AvSUh6WLQEV1Sgd2ViIFWP2eVVcNlMmJPDVtDlpX6D4QV7/K/hCuokfe2OWQCbVm/KU6KqG9sjGQkKLqKDViF+qmzJM5OP/BbXZcAzb6oROykGV7z7p/DEZNoZUkEl5UiyUVU3aVRTRA1Xqe8Q2PtNvdeT6v6C+oGpilXEDXWpCe2RjIaGRVQm0Sn2wZu8A1MhHYsAoFElL6GyzVKcvwAiegnSs1AeXiqJAKJPGBDqbCu1WZ46kdl+MfHXa7HEXfCyb4triF2yifWJjIVZCIzPaQga2MZV5ErqKSbuKuJTpKU6dvqDKRopfNF0Gy8riJTDUaTP49H8xzb+i0Yn/2RD6EHlYZ/I2F9rFanTyVBgHdfqC0P+Z8eP3C/KH32fTWA9Q6MVqiQ90LrjgAjX/vz6KZQ5488033W677aYq/yQYv1vnf2nReKBp02YY6Hiww/nMia3JHXSxrJQSQbD5bk9vI19gj5nuIKiBQTcLkzU8L5gvh6gLM8j55ojGgpcM7XqHF2VP9HzJwlMDlzYEUckUkCtUTD9lrFxQBrq1FXyRGmS4QbHZTLJI4DXfALvhNpdwU9UVbQaRtoovyEY+s9Xy0E5ms5Ek+VgFMeY2oyqRICdcKTLAkId280XKIhmyLYgvSmoMKzdVuMFIz2xthfiVcFQNNhd8ERSYbyrZHAccVYeOBp2+FnDNjsAilQGevshtRrnB8aNuIXoYsyPgpujiKvii2OprZjNq7HvKwrLSD4hf6gtiWT3g5r5I2go2i7F0SWxumpTJpfh5w/OxjLowA6/4ipC+24ZFnPBjIh6yJrHe8YMosQwXxVhnueD4pK0hvijED4oSm2v4grw1+iZDipdFaTMNVLysvzTYFNJ8e+QPehq/2K/cVC+ZdghlgyNblCkRGxI/U2dYualBgelH1drqG78UWzBQYnpQqOGLOuOX2ELsUre9uhKx3r4wbNoYytFmFrzhNWy2AeebvQnh6i1JcMnribmpKi2ILwqqzLw8RgHXEwKvdaO+8atx/4PxsZ/1tNl0yoTgC6NV8cUPspkG1id+7JtiF2xSv4wW/JXabIFLWSRDphJRYw64ATr3WYobyqkvSLK6mlPcpK2+8Uvtki3AM9+grcZYrjT/CvYIJLcxNY9lpRKx3vPP5JEbVsFmT4w229isry+Mv2Se2Rxxqbwh8TOzU5utrI4En5HPfFmwOTXIwEwGbRYvjVe0Wx3YNWyOA458ATfo9LWAa3akqllWKhHrHT+zGSCGJT2GlxLBYzYUfOEtKF4Dbo34Ac8gK/mi0lguAhdrhmV2qZXEoJ91a2uIzQ3YyzFk/GnRvIUPn2xYfBd+5czkyZP1XTtvvfUWvgplfqN9iXKjvrFjLp43b66KW265pTvkkEPcwIEDVf9PeMpmNv5/yfnGTjMex+Icsx+b0ZwFmGT8xyZdOPn4Lh1TaI+zRIsUOcGE/4yXttk2YSOupIWtEkT8egpGwyav4Sk3Gb6+TVwmKfE5+ak6yJnNIpGPuBSyd79pOwmkeaYAB2zTmzYGfr1VBpHYd7NX7YQEYICugSs8ticM0o0L5diOYsEXJKc2Gz7IeQp4VXDNF94uAKY2x74CLcWmKcBrUPxoBn+UUDA89sFsS3HV32C7Ok5BL2c2e7hgM3HKvggizDxcKX66YaEt6M/j5/kLvhCGDMxtF43i5ovQTmVMMtDb7A0ASU24mJ9Dn8TLtkj3RT+70GA+ImOCa77w8gFXOEGv5IBr/qZdgjObiUcBgcbMjzlPTptT3V5nLkpcP/+IJyU+J6PgcYEdspkkskkosNUnfiluQ+JnuugP+YIGgSgzgy9oTvQzyyJ4/lAs2EwamQyv5GN1RyBSAl4aAf4E9wfFLwYm4MocgqNOW1T31TiuEt3qa8nmOJa9Y4JwBZtJkgpcOGZZriN+0bfm4wbFjwqCHeZv9RNU4NGPskHYYGVK+xrqBZuNyfBKvojxs3avoIAb4yes4AvpgvJUTubTIG+nbE7bvbHsjHh++FoEGPOz+Y05ddIGFAu+ILk+8au3zQC0tYx2RDmqp37fT5mCcjF+NAaJLNFmXyzYzGZrjzpEVBfjXiDVp47nchY/qaIxlcYy6TTJM6m8cONXwRdUaD4q2ewNQDNtMpvVJeBYX5UXbY54KW4iZ75QP4ld0Regm47gl+L8EyAvib9kqOqymRfzJQtmK9mMThaNC9BSfWQQT5BTYKiMCUIVbQa9IraUeLmGrEWh3/JnapvgbCwn2JVsZjdok9nMYhjDcWzZ/GGTOP01xrGEW4wfwE0+4Ho5AtE25Ewy02w2o0Jj5JGhkpHN9oFZ7biYDywP/onjwivxyko2ywC0eFXBZtqEtSjutYnLFO1BkWOjoA+NbGdfoa/29RN4hPSsPkfVm2m+oBFkCElFXGQL2/CfGBQyP5Momzw5p9uwJIjhUpggyILcD46fwAJugGXmbUYe1Ee7Et3qq9kuGbDTx7S3HjYLinyV5p98FvSn2NIXjGrI/It4kK1qM/V5q6gy9bPVY/zARlaOOX79CB/bLa5En/Nllccff9w9+NCDMqPaX9VeVDYulgc7HTt1dutvsIG76KKLHL9k6JhjjnHdunVDfP3ZtEXV2f9GXA6yphzsGOeadxr98ATnepjE8dm11hNOCDX6PPKDprKYKIzEePlcVZYlTt5QRsEvdmIE0bBRlFGBlwKcpQRUFui2cFAcJF20CAeCaKHMjEzCZRmpks1auAK+eHCxxUUdQpvpZbsUUxEU1LDZk8kvUZlCbBSsTIhgcw1fkCfabDZRNuhT5ulxfgjX5KjGbmSgmf1sJm5qh8oBN7SLXf0DgbjC9vpUJrb6xgYmyodU8AVoksclqGU9yrJNorjUN36UIYj5glWA8EvSPK5v9mQqZT0ooi4rewYSkviRz5MkV1v8hOuZa8RPIOwTmDRmAqjZTLM0rs1m8BGP9vGCvlSMH3nUrgKFvQ4JBhrKtccvkfWMHpPQTJVsJl/iizrjJyDqYUdZCXYi83UQzRdsps0LGj/aFuxTXsY1/VQjXqoLdqmt2lpkNgdeGq6YISfph8YPGAHI43rHiEYzZSNZWLa6yrwgqQ+hTIMs1SN+UVa4FIR8mH9+LJMWGqWC7ShQjeq4lPxM+YrjgqzoEHG9PAEIxIS8EJPQJgf4dl8M/AVetJMdlwbNP2JILS8oalyjQCypwSX4QgTRYqNnMl9IPWXJRB4mP5a9jz3FY4OHLOoQyhLJZQKhXvPvPzp+ZV+oi+xs6DvrpfkX+y6mwMty1bFMN4IPWA2Kn9nyg+NnfVBnZHXsQ8FmNJFFYy6syxKh7ShEcdQL848NTOYLtoNmfqNg6uc6fFHrvSTaYTZRZ65fw9XsIJk/ZofYcFFdlcRmFCvZLF8AJtgcZYULGeqqNv+kwnxBXiTZX7KZ8gUb03pQJJGolAwE87oLsqCJbeHEz/uTmEEfMvNFtbFcMX6w1vuKxrEooBzXE+Ue3zcQyBr6EssoRL1BRhkvhfihLnlcgirWo6xwKYTGOuLHD9rmboGaLyiOBu4Ffnj8gkEaHx7P+97r8OOmrKeB9xI5AD1YkPlHM+Qr2sliLfFjGxNZ1S3yslySJY8cq0IpfuCVnciBJ1GKR70mWnf8/LgAv9QHXF8RSL6XYxtITNJDkxuwF7BxQYxoM+yjO9iBQFcuPdXihz8t3gyPNcxftKcRk82R7777zt13333u22++lfYll1xS3/3TWKYslgc7/M6X78OfaOKTrP8dxVp04dYbOziOxbnA41jadKPmx71mC1ow+fGPD36YlJFBkwqEZHJxzjJpQWaB9XBTiJtuDxAaPdWDej0UU93wgy5TE9tYwMKvycKyTX4p9cIVbTb8Srhsq9Pm3Bdkpm+UmCU20y4mLmBiUZtnqrcvArTHzXEiVGxHoeALacaFnMX4qQU2hfWVVRopG0UjZsRFua74UVYp+CKvehy2w4yCzaxQScFmcYDO3JcVP7D50CY2U0clXJAlCpuj/0kjfx6EOJZFjfajZiaAP8qznfJq84WFGj/i1vBFoElpMX60IExQlnK70BBjyg0RE7FrjR9YYv/zsayHvNEXBPZQYuVFYxu5mizuJsDcl/38s3YahGRswklxfbPZHP1PMvT4S4pLGqneDlUidjARYNo8spFttfqiwlrE/kHOqw96UJcaEvnDCgu1jOVa10+Kew0el9V6x49rEY1gQl9jWVUPG+KV2wz+BYyfMHQBfr3ih57LvMRG9NXWZVpd02bwmonsE2PGRL31iJ83Kx9zCyN+NKi8FuXBonHextzHpCHVaXPqi2Az5QiX+DnOBdKtjQUsjPlaZALMq4xlihtbg+PncdOxDDgfP8NUTrtgActsr/dYXkCbpQcKa5l/NKhG/Lx5/lqHL9iZ3M/qFS6+0/n8q+QLsAG7YvyoU6g2Vj2ex63LF97HNEFShOIPEzsafEGi1KiRnF6XzT+JhL5HFtbxf4Hi55VFPcJBrdYxR7PI2ND4qeOURQp9qOkLtNW6ZqTzjzDyiHeqcD12Hj/vm9zp6bgwg5gvnPhxrvG/v3jcdP75Jl0Tm72M1j02hWbZXKsvYLP1P4wTao5JWLjADPXUsFkJdvpeoyEG3NvM9vL8E4YuFK+AS1i217CZipm8sI1lUmL88maqDmMZY596KF4RVwihMfSEsvhncZBPxZbjyApiGi4LtYzlGD9CRGGCIiX1WCQuEwk1fMGGqLgYP/Np1ENWVLSW+aLVhcGm2FdphwBzXzY/R18QzthMV1Ahk1CWKGz280eSQbFvjL5gFalB8aNOKMhtFoJons6Ok8b4ITEm+NEbO5IlsXGT9W+JJZZwo0aNiso7duwYy41RWCwPdr7++mvXpk0b9W/SpEl6W4cVc0pjdPy/RUcTPDjjgzRkYfhjpnKyMsVZ66vxqhkOJi4yZA6TWu2giRrvKqCSYBOJ2Jpl5EahRt3wkAs/8MA+LQLiN56ARTzSiceyv7CQJ1uVgBOVCgtV2CaISjYLlzyUY0LB5Fg1X6h/aJAvAnPBF0GWTcab4pRxVQ948nGQp4z5gqTUGMMmD1Ot8UN72ReUKdgc+mG4bG+QzRL0Mmaz5HGRn4AXWITLCuv+wkKS1AD7YudyW4DFVi7wUZYE00GUIK5Cwlb/+AUAw6WuFIcKatRBsFhLPPDUyxe0uQDIXvhkY1mYQQdZmRZW/DgXOP9MV7SZ+qDHfCsbUDf9qhuRBjGhHtuDvNHQxHXdN/MaZJmZjgDBLGIFtkaJn+KQ6I6+oDnsD4wx02mXOoNCXfEDjphNnlWUBbEga5F8GuyhEcIlGlJhXKDOtjTJZtJJxIX1yMJ6ilviMZtTIcpKP3mRoi9K2BXXTy9StDkYY7jUVcNG6gmy6kOweWHHz5QszvjRBvWVl+ALdt1oNXwTfEHeEk/95l8B0JwM1UE/1wphIycrU2HMSanXrbEHpgJkkAtsYqw25uo9/2hEGTfQYgYjbJxSt43lqNtDRJ4oFwppHyr6InSo4IsgG/TJESlODZvZh2Bng+IHPcRlivMP5VRXsr6rwXxBmYLNoR/R5hJOnTZL0OtuaPxoSyEFW2wvYDYH25jpgyTpTIGe+8KT1VDDF8HP5q/on1rWZQKnOHX6IhhFmbIvZKzZjJw8TGaPr+VXs099DEaYzMKMn/oU/BlthqLUt6E5t1mG57bGEhjFG+SFjUaSQ8xqj1/oZyInaJt/wiA2AM0/tfoCvAYpIMp5e1SVnoC3qO4l0R9BNxXDfpJr94W3UM6rZDP6rbVDuZSU5rXXYyjKicMkdspbWdSkTp8ExsDTsHtJCXsRx4/D4Xv8LO4vT2Y86afp06e7zbfY3H3w/geuX79+cewHLy/SrFEf7Nik7tu3rzv00EPd888/72655Ra3AY5ltWvXTgPceBZpr/+LwJvxO3bClydndvPQZKUTWCjPak/2z7CTtiBr+w8++RdMxLKZb7jMQeNsS5PqOV1PY8HipVEQe5AJmYixTLCgq4BrlaTNFmkuKPhf02bIRFwWgmyk+fbqvvATuCIugYVjYMCu5guZHvjM5miY0cXkLwYpnqS/xoJ2T03aAm4GX9CMmjYHXmGbAtBKNnu5HHfhxo+4TEF/yRc+Dnmzehnto0zaB+IggVw5fqBX9UUQlBnBFmJHXUIO9VpsTuUNhgalZbM5QCpDu+9J6I/M8Xqq2xx4hc1LWs/BY/xCX7gm5Nz8rVuY19JpcuCIuKQldiUsnk6CmJF5m61eM345q+epYDOgKsePvyWCFNvN5qDWm4SK6kYMzL4xsLAt6DR6anMqbzAETctleeLE9gQ74NYavxATDxBkI5Y3MMYvKPHx44Oz4CXzhfVHudlsYLX5ggKBL/UFqAs3fsBbaPPP2yuPpTaLbH2RI3zfAqngZ2tmHtsbEr9UjgALFr+4xkQbgkGqG7Fa/MjLFPhSXxToquCS4lAm6a+xgNzw+Zf2vbrNNcYyNRk7+6ByINSgm4FpHwIt8ib9MV8sqr2AecnmX7SBNqGiuhEr2cw22ssU+Mxmq1tuMKynZcmnNA/lvVD2RV3rp5lhCmraXC1+XpPZEeQNpmAz+5rYxSqTeElnMnlfr3XNSHUYbqR5qIaP5WCDcAwMtuQDlQyhXtlm9SGVN5iCL0ikfGwkqqqemrRpXNQWv8Cb6iR2yeYa8QMu7/52LynwR7NQKONWsNkbHzqgjDapoKvXjWLETe0jMe2DRIIvvIVRsE5fULaCzSVf+L4WbSzsX9I+R5sNN+gwm4O5yiJv6I9YvZ4fNJaBE+MX+lLeCxTiF20ym80w2FLDF2SuxRdqDftEgyF/xCGR8qYLRSZUbYSpIprXU6svIo4pS3UJGb7w6vn8gEexFudzBOrmwx3+Vaxbb73VffLxp2748OFuzJgx+uoZe/DjLV8010Z9sGMdevDBB93hRxyuP3H+yCOPuDlz5ujBzqLp4n83Kt/YaYaBxge639vEC3POz0Uu5CEZHVU8tNfGm3PKJ18QN/HYjh9r5oRVEhhqHNwJjaqN3+iUiGV9SkvxfFlwBI4FTuDcZo8hzdLGBcLUqiBcb4/BpDK5UZ4nqkHBbK7hi6CDONRlvgjV3FQDk0nB5gTX2yEUioaEOm1Gon4m1jyvqgVC6ovICLYaNgen1Bk/qoD+avHzfc1tbmK+WJD4Jb7wPWPfUYrwrNfmi4Q/2uyRiFM1flV8QUmq9hrzgscJRiW4njfQKayE+oL4grJUHOBqix9jU2KHKPUG+bp8YUrIXoof9TJFKF/1hFCOYy7xhW9KbBCBdSL5WDCvhCv/Ciuf1ymj/6UUsPBfyWwmE4T9mEyaA5swUK5P/AgdLPU2p+qIEdvTArEr2Gz8wU5UA4U4Ndcitlr8vC9s/rEFyXdT9lWff+CDkQsaP98/XOkEVpRYD14JNGv2VDAlhGq+kM0lXxCOHyAWVvxort/jB5uRBZNTE8nmbfalBsaPUappc01f1C9+8oGN5eBH0cy21FRTon6FMedNKfXPek0QlGuNH9s9m+9W5bFcKX4e3Rvgx2Tq78SGaGOgxbrdNz2d13jvps0gBInURKqtGj9heA7JRjzR0CpcHxuDSWVyRTXjZ8akvpBsKX7mC+LXwA5E+2jqfZ6GgBJpQr3W+IEXrrLUkPlHmUpjmfQEUvo9brCtHvFrsiDxS3C9bbCOhkSXeF/wO05oD5M1M1dKCPXxBVFsjJR9QTy1C5iMvuBVh3kCmtbryEsbQ0XsrJMp74Y1M1eKBWIFXDYYI4rpmJNMcErZZtrLBA/l8tDf8PgBpKE2w17zhYyQIQmIbPKd9T5MTJRAanMdvgj9l5jNPzoMwHXNP28jdDElNpMiv6nBLrSJTPovInvgeQMPCSFVi5/4S/c/ijB+lGEyXCtHQoyf2Ao2+756ebbmezlWvJ2kG3Y0NRbAA/2q4uJ9QwkmALAhwrPuBYPJsTlQc35h1XMsV4mfqfXYsCMUvI2hVXp8E78umYlv7DT2FxVLcelCv/I4VpvWbdzHH33s+Bey+CYRk8W8JLJQq436YMcs79Kli+vWtZu7//773dSpU12rVq2s6X/5QvKATQxuIjjQWW/K2cGZwQonSlgFbaKGuWFrmViNFmexZpbHCQ/LhRUxaL94fMaqYcimYILo1iRb0MpcTDELm/XQZHaTLfARR2TiGt3aDJdMWqDDU2bymS4Jg6BPjwluwBAf+QWOApPhh36ybiRzsWcMvEGXeAKjsmBzLgz+gs1e3rCjzQZuWJEhNBADqWBzsMHHhorhC6P5qhcirZovyJHysk7diYz1JZrEtlgJvCSRFujKyMeU0CMu6T80fhzrlsymNH5GQy7bwCsS7UloZZuN16CjzRRmgrz6x6IARS1cIkZgVFfJz7oJmyyJ5gujIY+8pNUVP2o3XOaJjNHVTNxKvBRngxpDRgymsp9pC5PZ7Gu5L9hMPVXWosCef49HJKAgXzDHf+o3LFMZWGqNH3hq9CP4j03CViHREejyG1mCPsOJ8Sv7gnyymR2uMP/M/rriZ/pSO8zm0KaMagKP3MMKC0iyuRJv2eZ6xq/avaSSPtGgWxscGxcyEIbR5mCXN7REK9tcgdfGv8kbSxwjbCAx9YXRSKYNZNGFDUiyDwTJeSNZZIq4agOhrvhJiJegwwrSkeAFO3wQyYwf45EML54sv/lqIKBC3h8Yv+q+oGIYVEv81FRlXst37J8K3nCVzWbmTGg3FvMzmyKvlcmLRN6qNpd9ISDIhDz6t0r8pAC80h2MivazUMYzXtpE22QcC/ofLiEjLxXowgIShaLNKJsciwL0NNPLPLcHbUjRF+V5TT2y2QtFvBSDOqr4QmamvAEu2kzZ0JeQRZvVRCILSLI54Y02k2bC5I2+QAVC1hRtJ0F8Pi/7oqK+CIKCFFdYlwGnZPjIJaZLKHuTcnspULAZdZNjkW1BHqWYyjZX9QVlyVzNZrabfrONWoJOZaSntJJMNV6ZbryEZFlAISMDU3nMLaz4ETvoY1Fl+cKXo2+Tfqc2l30sKPIaFnMmCoXxrzoYTG3UwQYSyYtUxo7xK/uCMrKZiiuMOcNswPyLdpjNwVhlSf9oquxMbS7xsi/CC/ToC9JtzLGMFH1BXmJWWfMLPjJcARAEBBmW4KEuOwOs2Ww0C4agYJP2E6jwr0A3xsMTml4t8SWW7t27u9GjR7tBgwa5GTNm6HO4vdxSTW5h0RfLg5327du7/v37u/PPP9/tuuuuenNnYXXofzjeA2GOYDDxwQ5+OG8wI0S3ORRnip+r5jt+H49NMs5hpuJkCk9jOaPRYDCcaIbvpXzdyhFDgF4nRIARfhI6JW1yCrO0WASzKOHnt4B8ReuONRgdXF4mxyVLbjMZjUMtutgHTvEFpQmkePjQ2YsCOyyqogUY63eDbCYzcM2isi/URwKjkOv3Css2y15dPCaBhfsD4mc6I3aC78dM7mfxsh1KF8gX6lY94wc9Xn9lX5BqNtC/lny8ivFjs1gCn4+Fl0jpihP7xiZeAj+rXibxBZsxlgvxI2NIEi3Nv4hLnlARrsUvESY99g9lr98zFOjEQWPEVoHC3jY2LtyxvOji52PHPuY2qx++O6GT6i6ZlFJfWJ9r9UUQkH/T+EFnwcdErxY/8zEUSgbxs3ntjfI2prYVsKM8+FhGY9lmo7MxjV80KWAUcKncsJFrbBqNdDLDKC9TzebAGOQpzlRei0Qjqwr+IlzRcpsVEzTXxxfiBYggeEnwa6xFbI7xo37fPV9KMEgATg1fiLGevgCv95mE8r4QlySzmeVgc6WxnNPAZnyUCUmkQK9oM5UtYPzKe4GyLhquvnAtQtniTZvJa/bSVPGxgJTSK9osJshIKB9zrNImxSX0uYAb5JhVxUWDZKrOPwJ71AJ20Ge4QQUz31lf8nMT8un8i6ILYjONgJxZVNuakc9/b8yCxs/0pXGq6AuqoW1oVNd4USGn03KzWV0Ji5FhF3ADHrOquGjwMjlu5KeYgI1DLb45LoLeXhLNVF/wNT/fivEzlAWymaaEMVvJF3Esg89bbdogZgYir+hj88UP2Auw7xWxA102J/vaaFIopDaLFBmq4JrNybhQjyFHrBg/1hNwW1vMXspYPEhjytfKPH7iR5tYjE/c/pLSDTvSAj85vSn5mJOttaxFlKk6/yJuvhaxMwk5+IIoPiWuKPRbdFxq2AyC91/uC1uXiWi+K+Cqweur6AsyQ9DL5L6QBPWpmZagFPWrNd4bUrrZ4I0PPqY45Mvrp8i6BD4PG/qBBvz3n3f5YCc0LqaMfxDqjjvucFdeeaWbNWuW+/DDD+N3CTeGSYvlwc6bb76JTt+J82Yt3NNPP+2+/PJLt+yyyzZGf/9rdNiNtCn+IlazZt+HBzvoPge8Zh9dgUJysyNFSZOCE7Py7ODiQLHYHvFIE4LPWbY25UZI+AK7MjSTzS+GqJCdycQq1VNc0+WlClfZLHkDKeNC2HxByaiThe9RT+TYbsnIkg0VZkZP+cw+s9nuWmVeyoBGNt3YC6sxiIbDgtmcYqiMtio21yt+CnCiSzoJzAJSqs9Tcpr5wnhMrFI9xVXZwIp5g+JHPVEnC/WIn/h5QQpZzI1m9pnNCzN+Upzopp/rG7+yfawv7PgR05J8hUrMQ8H8Y3yWo5lNfpNK3pCiPOvgqDiWyVSKn8lRCmV11cYcodjOZLmVzT7lCUjKJ0EvK5sN13hMTHVwWD2R80W2mZA1hhaQa/jCWExEnQJRtlrORviCSo2POXmYjFbJZs/hryYTcxQW5lg2O2QTK/WIn2wJgiaf5moHVMytEGjUlSY00y0Nv5cEEPN7imlNwK4RPzOHuY3lUCzaHHxh+CZHXski/4+KX+hEbWNZtsN4G4eyP+kP+2X9jLkVEj7iWELzYo+f9cdMlQ9KY9nsZU4+JvHjktZ9i7+q3fiYg/CD5x9wyn6nNtmAjtQnfuRnn8t2E5fJ2pRbJ0A3fjGFC2hka/j8C7imK8UM5QbtBShjplaKn7UZn+VUwjarh2Ksm33mi/rEr9K8NhwCW/xq6AJTfeNXljVc5qbLbBYBdOsneSwZrZLNxsOcfJVwjZbyhnKD4md2ULaO+P2gvUB94qe+4mI2qU67QsesHqqRTgc1JH6GY7hV519pL2B6maeyDR3LtLda/IDLpnrd/8oYleKX2Bzjp/6HDlg/LLe+GbZyNoZ1GcVm+GNB9ojMPgcnahZp0d7I4Z87f/vtt6WLD3c6de7kjjn6GD3nMJ5FachiebDTq1cvN2XKFHf33XfpdSW+wfO/tGg8wCeY/AJlTkROnDjhWeakYLKFw9e0x7CnpQV+VtIF0OQN1yYbcaxseqBDA9p0sZ1l42NuiTKWDJt1w6pB8781j0/0C7gmlMgbFpusbPrNvkD3NhsjiEkx+i+lGR5zJrZZH40P+ULzBXWkNlMd9DUkflr3UzuJmdrMMnRk2fce19pTveSxZP1knWWrpzoKtCBMvKAr6tegDe0mXw2X9NQm8P+g+FGt6WTOHybhVvBFyu85c5kgl2Koj6SnNqNaNX719QUxzZaCzfwtCBuR2G5lqzM3fpaZWDca8wq4Mpi8xDNc46uvzeRnSm1CtUb8yCObcEnXItItmZ2sW1kyqAf7Ko7laLMBBXmrGgbrhstyDZvRrAU3tEXcRCgp+v6AN/IRFMn0RZvDb7HYFmgsFmyhTJoMgzTTWYMGMOuD4TIXvwmFOnGYamB4csQJ1UaNX9Ap31iZdlqqZHOZBl4//1jAj41p8jV0LBt2wKnhC7YzCdsXVQ5FZYbBivGVaB43CNWwOdBN3qoljOgzGwcGB7w4linDpByX2uZf5EOBNpm+6IsK6ydlmMhjyXSybhhWTnETmsgWN8sp29D4pb6AfI34mU7mZnNqL+kljIIv2B5xWUEiTsFmUf0lxWbZ6sxNf6qPZNDrHT9iGK6VQSrYTDp0LLQxZ/qoR/1oxL2c6Uz9x3KaUn8aH3MryxcVxrL5j7mlFNsw2GZYLKf6UC3Ej22GS6F0/pkew418iYzpkc312AtAVLYxZzJsK5sO0iMtGGK2Wi7dZgCYk2JFXOJRNklV518ZK5GJ9putlpuMfNFI8aNOJuk2A6yuFi1R8RmQ8Ve0ucpegDAhBLHvHvo/N340NB3LZi/zxE2xTJrRLX50Gv5zidd32UQnpmCNV+YDpR49ekhhx04d3ZlnnOn2+fE+/78f7MybN8899dST6vQJJ5zgNtpoIzdu3LjG8/p/kSYOsKY6c4hOczIw+TngFxFUiocJ0JzyoWxzTiuGyQYc4dklaTMMrTH2mrbhBllWORELeYLlGwLBZI3f+JgHmkgsQzn7RBH7qz9s87agoAZSkIKst6MWX5A13KRs3YyyAvJYVmROH5jOVKW1RV7aULBZZqnZ5M1m4ZAfrXXabLgxgEAzWRnhLSCWUtJWjF9oNiKqVqR9lI9x9KyeqIZAMCWJDmMVgFXYXvCFjyObf5AvIL9w42cdInDZZpFo8g+z2XAtfppHHjv6QlrChfxBJ+MjnqTdYkaSlRdn/GSa2ay8IfMPlpus9RH1mNK2Upk8HGMxqR26eTQDRBvLbI9+VkOQMFGTK3k6QrMdlbi+VopfCVdV4SbxIxEp4iblGONKMgKTqHylUpmPxIAf24PNEg8+YVs1X3g+wiR9FVjJ5sL6ubDj5+3LbSn5Tw1mVJ7XajNkyvEjDFODfBGECvEr+AKA1GW4VGCKWGayepmPTdYW+MxmkuszlnO+WuJHvfixpUgeII06qJeJFUtpW6lMlprzz+MIL+UXMwXwY4pYZirzJbTY3ihjuYItZqMMYX+D+RVsbrz4Ib4xgPWff2ZfHPPsbtI/K9tYi3nou2JH/v9v8dN6jhXEHMD+Kr7wcz3uJXKJ+OEak4tO8s6L0GxHJd5LyGeyQa/8nPgYzUIjhpHFQzPZGJKVySMZXJRHBmswgTwv8JFMgiXiBJvFt8juJVBIXcjK/YymoFFtKR8FkBo1fjb/NHYSm2kLbbMOJHY2JH6+QwmuOuixo3NCv2v4zHgF4mUWZfzMFYpM0l+pNxuDTazWjB8pyfwjBn70nbKpvAAb52JjiV+cvNZaa7mBAwe6F198UcqtrTEsWSxv7Hz11Vfu888/V//22Wcf/Y33xujsf6MO/lWspmFBtQXcpr0f+/kH52r+8XLkzlcd3mKYcoqquqRzypdTSs5nJW6uDS/l1LRNCSaAvAo5cIQ+wXDD1QKQ2Jz7wot4vLp9QcVE9cn33mqkyebQyixtS8sJSygGrFptJgJttJyiddmMdin2Ml5Z7hevtbqdEvVCFa++PcdL+eWLlJAgVCEHjvr4wrM2zBeQgWIvQ/mgx0PpKpuTempnWk5YQrE+NhNhIcWPd0XAle2lMWan5cHAipnnqWf8EmW1Y9ffF95aG8OWVzTVE6HYYm5cqS2JiWpO29KyyeY5JPGfN9/qawYRTANzprpsRrsUmyxloCONX8kwq1pOiWrJ8/Dq7UllZGlKSECqkANHwKrVFwbmdXu8unwBGTAumvh5e4ht8Uv1FH3hbfYSddlcJX7B35VwG+YLWpHb42XNMt/ia8VryldsYa0+8TOdPvd4dfkC9ojRZKkr97fXWrTZ45KvSPeU4tXz5njV41dJrkjLa3n8bFzI5orzz/fL21G3Lxg2szn6PFesKPh2T6xWTkRCcVHFL/eF2StfJGOZBlSzM6XXtNlTGDPzc8pfnCdF6ZSv2MJaFV8stPiZ9qAnMUA2J3XjJMmXU0rCSJvxv/Z7iee3Me6R6hpzVeKX+IKGpVZZ2fLUynLZ8zRS/JIx59cUWkMLzAeWl61M6mA3/xk17Wfd8TOpct7I8avoC2+T9cfysqVp3fPwyp4Xx4F8UQWkClkYfiB7P9u89jWvw+OaTp97vLrjV/NeUsHmYEW5P16Hv0YWVKmVn3mLSJGjUQvPPvtsfKjzu9/9zvXt21f6G+MBz2J5sKMFL8xm/kWsJZdcslEd/t+kjL7WF0qh034qsvcY/poEwRN5QyAkGeeO2nGpUCapkMoEyQbBKB8kUNcT6hJdtgV1KXZVm1MB6iMeE8Gln5XQ54ibKy3gelYKS8YykiNuuJFGbLCKO2KL21/YYCnaAkKAT3OxGl0yZZtzoILNlXCNNeIF48Sbl6XTeJmXCeIPIBErCFjd8iCvalCRdxQlNAiOfLGAssknOYv1i19pLFMutZl1SwJFpUL8xBJtNgHkJkNSvWxO+X5A/BJfeL3BONkAXNy7rBu5A0v2RpsDmGGSzmT1dJ6AJnL0hTGBn/dLSwVfgMeMIT1gRHzJ0BfYGoCPiHkKPsoJwc9Bb8jUbIKpLjYkPMYS4VKCbA7MiYxhi7VAD7ZFXxhqyeaCL8ATfFDMQYx8kG+0+JnNyNXBUI+2BHrJZu+Lks0gmutzp5d8QfgUO6hTZvoNxPhID2VjKfAbhngCcyJjvDXvJeX4mVDJZrODQMZiOq2ezhEYWxzLxlTCJUYdNqs9xQaU0CDHvJBSQiWbJQgJ5GK1ukDKvjDkks0prrFYHvGCceLNy9JpvMzLBPEHkIgVBKxuuchlm/PGhtxLaviY8cNRyXwtMtySL2hDNZspwsT2/8XPjzn5IviEvkFSnED37jI/B7pniXPfC+Ca4kBEsqmPFT+w1cBdkPgFEOpkCvpybE+2tlgzfhLybvnmajaDnuOaUMnmSrjGajkdlJZ5Xw6kpMEXvUX+KuwgGOUDg9VTP4MmcsTOwarPP0hYJ6kvYBTmCONX2AtIC5hLvqC61GbWLVGEKdXFeqTnRZKVrI2VFNfUJ7lYrS7hYFv0hTWWbBauBGpeTITKk3K1ORL7YkiVbLY2w/vB8QMg9UQ8FFXHRfqpsOwL0phKvvAktdS4EJ+pUvyCHmPxnWhyggAAQABJREFUjLimBPEEI0MmPpSbYXPF8bW4ku4r0D916lS3wQYbuGuuuQbdjM5rFLMWy4Odb775xn388cfqIL9I+X9p0XmAA1yvpmHxb6Lv2sKAD5NJQ5/jTZMABZsLooFueVokD/mJwRsKkuCMRgJ5KMuCVgVUjBZuQmwlzasgFhmYUCZ7gY+MJHqY/P1yT/MoEDUIywlnZeaGS7o32udkC+15IWAjUz+ZBx571TjaTCw2m82mM5GRsOggmq7gPy+sKy6hPcEQLptTm9FucP4LlLwN5f5a3UxRvaxfjSCGfojHaLTHbGLR+kh7kLwv0EBMGUQiisbn7woeG+1iIY453GRAivKgkYXJ951MoBguG6r5wnDF7MWEK50BBnBiIw4L1u9oc0ILqmUcyyluKX5eBY0kLnlxAXa94ycZyiFZ2fICrYhrN5LYD8rIGCsEm0iLfTQeAiORlT9MZDe+tL8GR0bxGm7ITd5yyspHgVAfX1SKn9lCGEBqzAkSF9ES/SgWYhpkxFhpLQr9jX2XzVGogi/QprGXu6CusUwVSqV+VBwXZDT19fWFyVCOie5IdQVaxGVBvMFv8hmYTB45SUzRRlYMV2VWyMg8iEqIFRU8kUWQBBjyuH6ynmDkfGggLlOUtQLoVtTYAk9gjWuR7iVGBLv5Qh0I2MgIo8Gk9oBLGpPpIHuo5nOHxHxel+dfDBtBKo05A0Re9IU0S2G02exIbRIuCcFmwyMvE81ThmslX5BHcSOjx5Aohchfw/fkx4+YQjGURZMc2pnEVwnDBMDAoskwZ6KIstCeslv8FvBeQnhha7wE5QszfoS0oIf+5PEzfeqcN4SdLc8R2UZLkdAcfbGg8aNaJg+U50aydubkMf3ipwEsIFl7tBl0o1lcjE8CoZ08TKxGvkQW7WKJE6DY5hshbzjEYll1XKrFD01iAZxK9Zl/EgjYkoOk2cy2QBNwATeRIZ/xIicbq9GvLIMYcVUhI4mBl0I2/yRMISQrW16mSU6cAQ+M9Y1fEMsNDvpMV2pzQpPN1MuCfEVG1kUs2Bwoed/Jl8TP+wDEYLNNpTin5KsALVmUQ67hwzKTtbEMm+TalBbLKLCc4rIPltBGm/WGSkpnF61u4MpzuBrx80AGKA0iSb+UeDMCbvleEvsUnUIjIEcQyiT40ReR17fHMWc6g4xfgkAUPeBCRMl4kZsK8Rmd7HX5IrWDcgaU5NFmKk150jL5mYzGQnlesy386KtHJLB4LvZQac6cOfpT53ywc8Xll+srZ3r27NkoRi2WBztz5851/HNgTOuvv75r27YtJqGPnuXWe3OSDfg0Nx7LyWvyqZy1l/OUv9yW1ivxlWlWtzyVr1RO+VhmMtsr8ZdpqXzaltJZborZ17QpNqGaTLzgJ+iTHFWHxSnHEbOfKCSCx1toHMTIyxEu0rxMTVzfR+svESTCSw0brJFc4RvPWWTyK5KK/rt0uASjj/wHLFqf24eyxlbOI0EpTvsRZPAFwWX/2JgzOYkKFl+6RoVGEEPwnfoTGpgRl4wiUa8fqzXkg4j3h/ELOJENdWbkL/nOfBHtSmHknCBHeSbpzH0R+1ubL0I3/ZESAXisiGe4JNT0adnmMEBDf5AVIIPRRkv7azTTm7aRxpHBrtnAAH8qwvYiIegSPXAyK+OCFv1kbCGXWl0YCT8uVVV7SR9pEZu683FqJhftI5LZyDL7xmttuGxHinwq+LpX6dtrXIkJXu9AaY26opznkS+oIEDHnJixf4kC8VG2RCuNOe8/8JgzEhUZxhXnfPxsQCjDlT+SOVbCJV+MXzQh9Dfxb4xftNOPZS9rdhX7UZBBk7cpKlEhJyc6o44gU8NvlGIbjWeO/yE2ote4mBbT4WUkbE2UIRxw6Ev+FynkqgQdsV/Bt8JJ+ViONnsFUcb4kEebySIsaQkXEaMdIhZwjRfIYE3XT3+PQ3u0wXiZiznkCZ1CVGn2iaMWX4iZIvm8jnMiYAiugs1ehrrQGHQWbDYjzJZSLnnJQtja2BXCoc/p/c/bxEbwekclMpQnQE0c3adyYXAUfUFdqWpqKBDs3hyY4hyrbf7BDA9jdvl68Uomzudwz7VGdaPcD88ru5KiRMp2EFW28v7sK7nNJVx6gyQKGG6oZ98HXtnjoTwTyuZ/4fNCYSTjJRzjR1zS2BTyyAtaUOlLYqj7vmrxM5OJb9DWFglSTC3si+eSThbVBzJYojTZDI0Va6uQx7YcW1zl+Sc+Ied4URYSwY5oO0jehLp9Qfso1xQC1MC61iIZXtLJdt9Dn1s/aUt5DBGX8RMg5cwmX/Y2U1moE1d49bDZbJBeAhtGngfLPUHtpHhqHFfl+IEv+tAAxFNSYFXLo+1QIRqFreyLHpdd9H421/nWcI14Jlu3Lww3BFz6UxghJ4QmtrgGmrrJMvvJZLzIo598S1QRqsrMTTGe3H+EPorBsIXruc3H9IHUIldzgmg8JHlfURY/5jgKVBhzkScYVhzLREMyZZaXcVkP8tGOkt/MDOFVHSO0VxyAC2uZeD2NV8OXL0gAv5llbZEQ2pnVoFXwhZ9/npcvMpjvLK7M06S4lWhpe11lk7e8zE/6P//5T3fcccepqXefPo16MmmxPNjhX8FaeeWV3ZNPPuneffdd969//avOv/FORzGVcxGTi7UbqVw3uuV1tdfGV5a1uuUmWy0v85Xr1eSMXo0/pbdo2RJPdue75shcZo9YUcQ4n4+1FH8ZTvNGwx4X/sJg3ve4sJzPD1OJB3JqkpyfXz4ukQGFyBPUEdvWinD7S9lVlj3zYQ9GZBkxwyc3LQYykmPA268hET7Vkcc6EoZKvv5GxByZ+mgn+8+kfZmam7jvYQcx9MuyQPNc8BnazC/WF/WPGLo3ma0hB50Qxksc68/3sDn+gkZ62GqpSCA2k46PIqf98gOJocyiT17WfNq8NMtpL2NHLPJIPokVLZbNwe/EzPX5NtJ8CrpQkQxy+s/8Sh7ru3SByWN7+832ufO9L6x/lGNiv79HcJo393pIM/9x/JKqeBsu6/hhnJg3g5ztuVEVL9uYmiL2ihnKNma8FFv5IUIZKz6ZnyOdGrxvaDeeV8un1gfvM49DPYx1/C2HR9SV9nh/gUHYHjdhKY47syPozm33trDjRMB31Ht7OMahX0Rc0jEsu0LsweHVM6cd4NUYC+PA94d03y69Yd4xxvPnZeiHyXg+8lAHZemX1FbDYbuNF4utpCGjsQMM2RP65ZF5ZS+BT2zykKILqb7Nxh7rZr/Fn2ODQkanbtpCG2mrhwo4qChOkCEltdPkqVW+pQ/E47FIL9sfzQRntAdxIp2J8jZuaY/XQWqevG89zfya45LP+H2etikm4MD36ivlfvJ1u3qZIA//yAchxsbDPI41w4tjpuhTL2N2ldZTKEvvXYoFxwyEWLZ55QNjNgVEVC0O1k/Lo04QSPNx9LiKC2icl/MxX4jKYzrmT8mCqDbkTdF3HyRy+hQx2EQFSIoZc9Vwke58bqgdtFyP56S4ydBOtlu/v8d9WeMSTD4OgVcCQR5t9FU+n8Bjk8NsgQb2p2m41xZsDnETq4wxa7zO1B6DK47Tou9snjBnUn9DJ63NcEJvYnUe10XGH6K5vB9P1Jm3BVxI8r7G+yr7z35JX0BknThc9/3eJapCIe+n2ZX6xcZcMD0V9PMX44J7F8kEvcTRGIYR+XqSi1r/2OYfUedtVmKc2S4fgBi8CEX4DyLrtIkX6yt10o7mWk/yfnlbApb4fRvlIxdsxn/VxQ/dXkGOr7opo24k6iN/YdwFULbl7FGTZObPxz2Dayr1QJ6KuRYJizQklukDn0w+X89JT2Nmugp6YyebaK2ib8hnclRMfuo3DdERoDAOTL5/uW6OI8kArIa8JHjJ+T2Jikn2mqJpIJnNXE81vjGuhAsmjRPoU1wgmvvEo5LOH7/fgxxV0Dgk00Es7c+0JyzalftCIlGGNdkjnyV4KHIdIWbzFkEJyjYuy+uXR/VXG/s+BnRFjksO1gry6kDgQTmwC8x8RiH2jXWLkxhwMZ+ZPtKFIVzVeIn+N8yYo81rJ1ewA/l87vngF7uPUg/jornPucuxnQtSWIn+bN4i4GDC1eTx45T98DYnPFVspl3RZ5CT7UGf2UUe0tkFM0t8tJmf+9gEhbHf4C3aFmwmI9o0f5P9gNcT1ug4FsnM5GXJQ3yOU5Y9fo7LEtvZlq4nZnNhnILPw3r5eXObuJb4zNuiBQcksT3dchHDpRItba+rbPKWp/x8eeXbb7913bp3c/+a459vtGnTJmVZpGVN70WqoQI439Z55ZVX1LL//vu71q1bu6FDV3JfffUlAtnM8RulWy/Z2j33/HNu9dVXd/zz6I888oj+fNgXX3zhbr/9djdtjWmYTM1cly5d3FJLLeX+/ve/u3vuuccNGzbMffDBB/pC5jFjxribb75ZQR4xYoTo7733nnvppZcwcDJ9gfNWW23l2rVr50499VS30korOfL9/ZG/u969eusJ2x133OE++eQTN3LkSP1p9scee0w29e/f3z3++OPu008/xaI3zz399NOyb+LEia5jx47ukksvwUTJ3HrrraeHVx06dHBdu3Z1PIZ20UUXuU8+/cStucaajl+wxAGw8cYb6wnfG2+84UaNGiXbXnjhBff++++78ePHq/7RRx9J90MPPSR9K664oux99dVX3fDhwyV/1113udVWWw2+/Mr17t3b3Quf9O2/vPvgk8/d8ssPcG+//bb7Em2tMPgnwLevIg7XX3+97OwAu9+HfwYNGoSbbXP35BNPu6uuuhL6Jzh+F9KTTz7hJk2a7JYfMMBdf911bvgqq8hHb731pnvpxZfUj7lzv3ObbLqZ4njxRRcCa0W3Eh7iPfboo4rJfHwaf/DB+3UUb3X4qmXLVu5lxINx7t+vp7v7ngewMcPzW4yRBx54wPWH7SNHjXZPQTefenbp3AV9utu9/c7bbvKUqa4d3vZifAYPGeJuv+1W9zX8279ff8WXE/z111+XH+i7fv36ueeffx6L0Ty3XM9ebiWMuZtvvt299s9/yv9f/PvfWJSbur59+7p5c+e7u++6E+PqYTdl6jTo+Ni9/PIrbuutt3afYww+gvEmP3/9tXsDOl544R9uww03cl9++SX696BbF3FnXP7+8EOyefyECY7HDvsA+wt8cfhNN97o1t9wQ8TsVY1h2jBghYHuPTzopA2tsQg8/9xzGF+f4MbRzG2yyaaK2ZlnnulWXXVVNwixf+D++90wxP1rxPPOO++E/79xo0eP0Xx44cUX3OTJU1yvnt0wX+5S/D768EP34ksvuj59+ropU6a4u9A/6uzUqRN8d5vG2pprrun4MPCbb76GH/q5OzH+WV5p5WHuo48+dG1at3FvvfUW5Aag329oTnBO0b9vvvmGmzhxksbvdZh37/5rjltr7RnA/QDj/WP5++GHH8ZYecH1xJwePnwV98wzz2DedEf8J2CevO84tjn+bkMsW0MX5/PYVUe4O++6H20PuI1mzcb60Ao+/AJjo7/uCsT8G/hnzJjpPv3sU8WJ30jPOcf5T381w07utddecy9iTvGhcj+MkZtvvslNn76W+xB+uffeezQWp02bpr4sg4fPS7VZyl1xxeWwYWXoXBI3mu/dvxF7bnzbtVvGfYa5z4fUfDhNH7HvnDcc9z0xviYw5pgbyy3X03Xs0B5++NCdd+65WuxXWglzAmvJ0ksv7dacPt09g/Xju+++U98/xlijXz7FuObaMArjf/WJE9w1V1+jh+AcZ/xtANtWWGEFxPEu+PpfrgvWlxEjRrp//ON5+XTcamPdW2++g79A+JRi/AjWte++m4uxNBvj+VOtg1OmTnVPYB175pmnFW+uf4wv5zjXgltvucWti7cq57zzjv5U4ysvv+z6we+cc1x3acNHH3/kWrZoCV9Ody/84yV33XXX4nzxNMyxnhrPA4C1ZOsl3LPPPOcuueRijT1+r9rjjz/hVoG+oZi7f/vb3zQ/O2IsvoV5wvnE8TcA/bvjjr9pnaPM3ejrp59+pvWKaynnCtfVq6++WvOcaznj9OWXX2EN+F5jgPOuU+fO7hvM1W/h4+Vhf4/llnNXXHQ5NoLz3Yx11nEcw8suu6zm4lz4iHHnLxymYI15GX3+Dv3cEveKxx97Sr4YgfvB5599jrXrRffOnHfcv7F2DB06VGvFw/c+hNg+irdRN3BfQydjNQ5r8hOIN9dQ9nHcuNU095tjRzxt2hqw99/uhhtuxJo6zN179z3qw1jItEafH8Iastb0td2cOW+7++67z7Vftr38y371wjijH27EesJx/h3WX85Rxqtrt27uW7T9G2sS34p9FWvNx5in9A/X6CVatXIXXnCBW2HgCm4oxuPjjz/mBuAeMR/t9917r+N6MXnKZKzxbXCfetpNwnrSv+9y7t77Htb9hbF/+eWX4OOO6MM0126ZZTD2L9L9nPOKfuHa0gW+53376quu1jwZAzuffuppbGybu3XWWddxTL377r/ciJGj3Cc4os2/IsHxOW3aVI1F3mN5r3oQ94PnnnsW83G45gnH6eDBg92zoD2NMU6ffvHF526Z9sti7X1FfeF9Yumllkaf5+MHG23swHk/feyRx90dGHNcp2k35xrvjy1a8r73pLv44ovduuuup4cijzz8d7fOuutqbHA9WRlrUps2rbHevYXx/jzW9H4Yq321Hk/FfOIfhrjvvns112ZiTeK9njZ07NzJ/RX7As4fzpeuXbug3+9p/8A9D7egbWELxwvLq+D+ujTidtlf/4qx6WPO/UF3/BnVzp06uPewnlxx+WWK4xDcyxgL7nNnz95E4+/rr7hur6S14aWXXtY9jHEYPXo0xuN4d+O1t8C/b7oZM2e6D7Fn4pzmX/Hg/uefuHf16N7djR6zqvY5PXv1hN9Wcx9A570YG1x37sF9uGnTZm7VsavC3ibyOe+Vz2Lt4t6If+6V90iuu1zTic9xOhZ/AfXrr79yPbEuPvX0U9jf9ca4/BBrZk/E/xOsJx9rXnMv9cGHH+g19smTJ8PH/WXvQGAtueQSmHuvuEsuvkj3Ee5dqHMV3A9HYd931VXXYZ4v7zp07ODeeWcO9g9PwuYBbhT6fsVll2NPMdK1xRp+1513KPZTMQe5lnBDzv3mtddeo/WoU6fObg7Wgdatl9R8Z5w5h4cMGepex31/SdAHLL881vQeGPt/dV/9+0vc1zfA3PlI9/Dl4IN/g3bjDTdoPZ04aZLWNs6dDTea5d7Bfuwf//iHxiTHOfem3KPxnt4X+5UNsEd48MGH3P2Y9xyPnLtcj7i3fR5y7Bc/xKyDNYz0efPmujWwr+Qe6tqbboJd3TVn6PuZM9fR3vo23Ov53Q/cW3LPzL6x/9x7dMZ+mm+0XHnllVjLpiAuH2sN5f2F6xbt5hjqgrH7zDPPus9wr/pu7jzsfTbUOnzOOefAb301bh7GvZx7rpZYZ7g3+5JrJNYZrkvPYd+76tixbtDAfu7+Bx7ReJj77Xfa13bu0lnrwsPYe7Vfpr3rD//e8bfb5ZcJE1aXPdyPDRgwEJ8L/q4xwfH8Lxx94D2fPhw8ZLDjXOnWtZv2mhzfr7/+GtbXEX7vc+e9uudx7HO95xgdiX03/1ovx28H3AtWHTvOvYz9MddgzmvuqblP4n6W96Fvv/sW43s8xmJr7BMf0r2C95GHHnpQ6+00xIH3Mu515uK+w/viWGByvV4G8/y1116HL7pqjea4W6LVEtibfwl/znWrYY6Q75JLLtHenvsgrvdcO5ZeeinNk3POOVv3PK5b/PzDOTYJ8+T6627UvawPxirvYS9gnHz++WeKG9dbzrPLsW60wBo0FWss9+5ci/v07oO9xJ3yM9dVjr9nEWPijh49HHvnl+HblzE/emJ/dpt8zX1kn7693HXX3OC4D9549mztgfnhrl//fojrN+62W2/VfZJjjOsxfc3PO1ys7sU6OQn7Ju69ueawjfdM3tOJxT30Dddf56avOV1rIfdJozH2X0dsH0Xs6TfeZ9/B/Y5jnHsQfp687tob4IMOWksZk7HjxmKv2sPdg7hNXWMN9xXuiffcfbebi/kyA3vUTz/7DGt6G+wTOmm95R6Zn0WXwz6Bnyeph/sPfkbt1LmL4sq1b9LkSW7ul3PdpVjXuUYz5m/CNtrfpUsn7Cs+EN7SbZfGvWoI5v4LmqOb4v77CPZcn3/+hfa4HLv8TMw9M33GPvIz0S0334Y+vObWnrG21hR+Hhg8eKjG2CuvvKzxMx5zgvco2rr66uNh70faz3br1t09+ugjWh/IMw994NxYE/fm557FGo39CMcfP9+99to/3cBBK2qOXnX1Vfoc8Q3WaO4Dn3jiCe0zuB8gP9czrlW8Z/Ez3GuvveGuwnrBtY1rLu8pvD9wXXnu2X/oHsU9LO9tTwJr8OAVdf+5+qob8j0fZOgb7q9tbeTcvQh76Q6I47jVxrmnMS87Yw1aCntmfq59D3uGUfi8w4cnjz36mO41g1dc3j386DPam7fB/vRv+PwyHvcg3ku5T2bO9ZWfLblmzcf+j3t4fn555ulnMFd7al/LezhjzvWezx44/zjGuNZyLeBnvMcee9xtueUW+ozBz+KU4ZzlHpovrZxxxhl6qNO1c1d9FuD4sTeIOD8WaYKiRku4KUkXJm926KGHcg+SwdEZbv4qs86ftu3aZQimyueed2522WWXZXvssUd21FFHRT58GMrwsCU75ZRTsgMOOCDSDeO0007LrrjiikjfbrvtYtl4mO+1114ZAhDbZs+erTIermQzZ86MdDxAynAzVB0DIsMHiUK7YZ511lkZf6y+5ZZbqrzZZptluOllR/0q74PxYNBkuJFma6+9tnjXWGONKE8eLIIZBoto22+/Q6HNbNxu++2jPUOGDskwWLPNN99cvD169FI+etwE5V179csGDxuV/fEvF2UTp3hdY1ZbPdtptx+p/Tcnn5qdctpZ2dBVxqhudjI//sRTsjP/dL7oG87eLFtlzPgaPD8/6NDshJN+H+lbbrejyquMWS2bMn1GpPdfcaVs4Eq+X5tvtV126RXXZCPAI31N20a+bXfcTeXxk6ZlszbdKtJHjR2fjVt9sup77L1f1rJ1e5SbZysMXSUbP3FKNmHyNLV16dVf+fBRY5UTf5sdd8nO+tNfYn3zbbbPps9cLxs6Ygzo52dHHfubbJXR42K7+eCKa27I9tznJ6JvssXWhfaDDjsqmzbdj5nd99oXv3hqHdunrbWOyutuODtbdcIUlXffax/lszf3fZo0bTrqrbIll+2Wte+ynNpM78GH/yo77KhjRVuud/9sm+13VnntdTfM1lrHj0vxNm+bDRvp+7kz4nnJFVcjjqMKWC3adcn2/emBom0wa9Nsr333j+30f/9BQ7POPXpnO+7qxwNxaX/3vitkY8ZPEu8QjB/S23bukXXs0QflJVQfsOLQ7OxzL8jaduyp+trrbpCNWtXHdJsddhHN+jRq3MRYP/eCS7LDjjxG9UFhTJDvZ784OLvh1jsi37CR47INNt4s6wCdJ2CcHv/b32XDkrga9u/+cFZ28qlnSG7dDTbWeLe2rbbdMdtn/5+p7cf7H5DNgI3WNmGynw9T1lw723zr7UVfDWNpxJhx2ZDho7JuvZdHXJfI+q0wWG1tEKtBK6+i8oV/vSI76LAjI9ZmW3n5XX/0Y421fX/689hm+pbrOzA7+bQzs9Hj/DxaH32zNssnTJqanX7OedmgocPUtssee2ddluur8qZbblvgn7b2urH+5wsvzX556BGqL9u9d6QfcsTR2fQZnu9nvzw00qlvQlgPNsN8XG3iVLVxnDdrvUysD1kZc7ZJq2yJDt2y1h26iqff8gOza2+8Lc45+mt9jC1iHnH0r7M/nPWnjGPf+mT51jvsnJ0U4sT5OW2t3P6VUd9u590lM37SGtmaM9aL8pPXWDvrinkwcMjK2c677yn6SiNW1ZwdPW71rMkSy2Stl+2a9eo/MMoMGTZS5eOwhv3h7D9F+lbb7ZS1at8t4zw8A34+/Ojjsk7desV22joUMb7p9ruyyWuuJfr0mesX2q0/xB2PeLE+YfKa2aqrTVSZc2m5vhg7oPOHa6FrsbTKfzj73OzEU05VedBKfiyRZ72NN83Wm+V9xjivMmrVKL8m1iry0KcbgI/liVPXygZgTV1tol/3Vhg6HPQWUYY89vOTnx+U/fZ3f4j1DWZvrvKoVbmmevvJu/LIVbOVsSayvNlW22aXXXUdxqq/jxgW8/Mv+mthzSce190tttlBPj3w4MOjrlyuSXb2eRdk6224sdrWn1Uc+9vvskfWf6CfZz898OAo3613P/SVa6XLtttpN8zFFVXmnOXatVpY96MvmyyF9axPNh5zm2vHNTfcmvULuFMwjtZax8fyNyedmp30+9Nxj9ki6jJbz/zjn7He+Hsa7zkrhvWP7aMQ40222EYynDccmya3BubjMp2Xy0bCr7vt6df7wWEcUqbfAG87+Xtife3ZbwWMRT+nfgtbjjjmuIjFdaQz5j37fN4Flyo3PZYPQL+uu+m2rE2H7lm7jt2yTREza7O8y3L9snNx7++9/CC1zVx/Vpy3a+F+YnzMV5/i/czyuX+5ODv8V/4epHUQNNLXwRi0+9s2O+6adUrWGmKTh2vIplv6++Xo8ROzlm07Zhtv5vdGPfqsIJ5VRo9V3r6Ln3u8D2+x9Xai9Vl+xYz9JxZ9wvUwXQ9I588vDj4su+iyK1WettZMrGdrqsy2jTbZLDsQ7SxvuuU2hfVoGObWUMSF88fW1PU3mo01bJOsR98BGccW5WzcDRzCudU869xz+eyPf74wOwc/bOfPjPVm4Z43Qffl07Du/fLQ/J5gPMwvuuwq3GP3kMxGm/j5l7azfDrWhu2wV2F58rS1ssEr+zVsQ/D7+67XOWvTLbNmSy4jPu7fuN5SplnbzspZ/umBBykOLNOXK4V5zfrUNWdiPWqXTcX+xWK53U67Zq7lUhrbyw8con3EMl25L2kSxw5l+bP3fgfoXmz1HTB3WR6Pe8iGpXvaiLAf2Aj7x0uvvDa5/zaJth521DEqcw+3/89+EekrDB4W16MdduH+pLXaZqy3YdaqXWeMY3//tj3Q0ph7nTHeuV8w2ziujI/xnAS/so33gfR+MQJz1mS4rtOvrK+YrNGMNffBpK+H+92QYX4/y/qM9TYSfeb6G2XcX5LG+cR5Z+Op38ChorMt/eH8/tGPw76s1TLZ9uE++PODDsvO+ON52QG/OKTAT9l9f/Kz7IprbxJ9KOyYqP1kEXc2xsmpZ5wTZXmPbrl0R9RbRB1mx4ixE8RHey/GWN31R3urvjzmiPFwfF6CfbvVOd8ZC96LeS9N1y/jYX7ehZegDwdLTmtn06UihvH9/vSzsU/zn+24h7W5NxM+790/XzdnwL+t2rEPTuvTedhLGobl3PPZPnvr7XfBXj+/f0/FZ5Ju+EzEzxPbYv2iDPcQzHnfHjdhUta2U3fsyXtmDvuKnthTLIP9+QCMRd5Ljjr2hKhvB8znvliDt8b+/Ny/XJJxr2Y2pPmV190E+ZXVVv4cQT6u3+decDHWJD+epmBerjzS34fX3WiTAiY/Axj2H8+/MDsy3DPSuc/5yP0r+XbcbU/cZwZEGfqP9I2x/+H9i+WVw2eI3fb0a+7wsDabDV169svW3WBWdtV1N2f8DEGZNh27x/7ys8pZ52Kehfs02+1nzx/vl118+dWqr4E1mmuOtVm+wy67a/xYfePN+Bmpqfbdk6bl99flcL+0WPG+y8+QG27k+2Oy+KVTdtBBB0nHjBmIdbduKvO5A15YyNZdd90MDyijDfiFrGiUX32CHwf4JUSGrzURz6WXXpoddpi/j+CFENHwi4coj18q67N8t65ds759+4l+wgknZHhgqecf9hxkUT544ROkRkvWITyRi44x51fK+TDF6PgNhcr4Tp4MvwGOdGtnjqdw2cknn1yxje2/+tWvsm23zTc6eOOnKm+KyzJ+GxsfnJTb8IYO3j7Mb0psx29S9cDKHrykMvgtivTiqXe23377VbThwAMPzPCkP1tl+CoZnlZGHvwWK5ZTzIaWm7X0N8Rxq0/KBq44JNto9qYZH/ikOB07e////JcHY8JcVWgzvlmbbJodhQ9uVu+yXO9YNlq1vH2nbhVvPuRv2WqJrNXSy2RjsGkepA8oLmuxTKe4Ia+G2RD6Mlisx06YmI0aMxaLU3GxJE7ffv6B0LnnX4RNyykV+/XLQw7PtsOHU/IPGzE68myPzXc1W/omm/lqPCm9c+LTJdt1qIpLmVH4QL1Z6cO+YeE3NHrIMg4fTEaMXlU4Q4ePzMaGh2PGl+Y9+1SeaymPlVu3zzeRntayVlvHTpiMG8zAijxt2i1boI/BTXfoysOzTXDzWWFwcTPUrTs3m35Tfz42DGZPms9cf0NsPn+iD1lj8XCqTbCVN5WOpQ/xqdyClDt1Wy6bPHXNbK3w4buMsf6GG2U3335ntg5sKrexzgd+bZb1vuwUHsoaX8t2nSrKWDtj32Spyjz9BgyE74ZhTvmbFWXspm7yad6zrx//Ka162d/0Bq80HJuR4Rn9PRoxS/lbt2mr+hG/Oia7Eg9I0zYr8yHW1thgs94JHyI4PlnmzXul0gNKk2Hes0/+0CSl11buiQctq0+ago0oH+w1L9jTu09f1a+/6dbsJ8kHixTvsCOPxkZ+FfEtgQ8VaVvTVu0K9bSN5TXxgX8MPuCW6ax37MwP9k3wkGps1mopP9/5gKASr2htinOlKh+w2dZluT7VsQKP+WPAoMGFTbDHbpK1XbZj1h4/ua6m2Nh1y0bC5gl4EMoPbXmb19ui5RLYkA/Aw6Frs733CR9aoj7Pww+TK4c4j0dsDIMP3a1czlcYnH/QKLfVVud6sg42tYPDg1nj7d4DG3jY9duTf4cPNFdW1Lv1djtk24Z1nx+Em+LDF2X4INtV+JBi2A3N+aB80JCV8AuDtfGBu+YGuGevPtkSy3TJrr7+pmxzPKyohH/8iSdnq4z096Z2eBhb5GlRqiMOLZeOtFWxVi6/ov8AYnJNWvl57Jo0z1bChwV7kMn2Sg/9TK5BeXN/7+Bazf7zIcuKWFsqYeyIDwHsf6W21fCh7Ncn/FZtnbv1zPqEh1m8368eHmJXkuva08//Sm3VaKNXHZeNXW1CNpsPrFosUbDH9hJnnHNudlTysC7F2gkfCrkPI61JA+f0dDz0XgX3/hRvSTw8a44517mLj7k9oCXPDjtX3590x4e2FKeucg88YI88TVvlZeiJ9FBeYdAQPKzbvgbd+EaPXS1bHQ9zhocPsd1gCz94W3s574t7WplWtZ6Ma8+zZK2y/GVLfDhc6ku79liXgadfFjbzOHxwXFV3Sb4+fLwXcuyvjQfP3LNVkllzrbW1lxhW4d7YGx/ejzr2+ChXv3U/j5nWm4r3sSZZkxZF3/HhxwisMRvzoXiL4kOa/sv7PeTvTz8rOzE8HC/3ZTc8NNo1/ILGNW2TNcfeP+epfUxx/SmPke69+mYtl1wqW7rtMlkz7DsmTJ4Ku/y6xXW7HT575Ph5n5suWft9u5JMB6wrI0aNwcPR6fGXBClfL+0lmmaXX319ttW2O1TUy4cxEyb6GLcJvyzLMZrUkIlrMMbVmjPXxUMbv08ymeX69M+axTV0YjZljbUiBn9BY3zlvAXWjDKtrvpIrDsDsU/YYNZszAf/uaIss+W22+MhUOU93xDcf4857sSot3N99uMhlh269Ag+L37WwJvwGU6lCBNvcWX2LAFv1kQ9ZRvxllrVtjJvQ+t4EzbDm0J61mLPQRblg5fFchSLrz0tg9dgjzzySL0OymM+PM7EI0h8lf6Pf/yj8vPPPx+vgPVwx/76eMcjUzyCxdfl+arTX/F6Mh6m4FjBJvCxc9tssw1ecxyr13/5inZzHIn4DK/X8RUqvmLL17x23HFHvSJ1+RVXuVNO/q1eMTzvz+e5m2+82R1y6CF6fYxHWni8i9h8BY+vbfN1yGfw6hpfT6Q+vprGV7nwpE/YePvI4QGNXk079thjhcXXXM8840y99nXLLbe4nXbayd2NV/+uwxGm3/zmN45HRfiqHV9X5itcPNbQvUd3vXZG+3fddVfXZqk2OALwndtll11wHOEOvUq2zbbbuLffehuvu72loxs8vsEjKXyljFivvfaabMLg0aubfDUdmz/XuVsP9zf4j6+y9e7T2/10v33cikNWdif+5kS32qqj3FFHH+MOOeRQN2LYUHf0cSfgNdcV3KazNpBveYyAr/ee/PvT5EcecVoZR3Ne+McLeI17hl4rPfzXJ7pTT/y16H/64znuHrw6/OO999brnHxleyDw+CrbEniFmq858kjG62+86SYAe1vElscNHnroYbfnnnviVfwX3MknnuC23WIrt/9PfqKjQRde8Be8ItzUrYFXLR/Ga3B8XfWzzz91bZdui9ceuyFe+N0NjiD41+Va4uzvXLza+DJeA26JowaD9Lotj96MwyuuTIcfcpA78Gc/cXyFfb0Z090ZZ52DMbStm73Reu7Sy69y73/wvtt7j90cfpOnV/xa49V7vjY9D0cd2uNV/z54/f6ZZ55y2263nXvowQfwWvz77sTfnoTX+Z7SsaB18Hro+Anj9WolX/WlvZ1xJIFHNnhM4YknHternfzrcHwFmsdvuuOVwrFjV9NrjYwnX0Hm67Q8fnbOOWdh/NyHOXO4Xq++5+67cHRgebxq+y7GegsceeiI9jvhu1fwmvgQd9qZ5+C42MMYD68rdm+99YY76/TTcKRjuttks810FOCUU07Cq9CDXD/gPLX2Wjry9QnmJl+V5vjha7/07/3334fvwOru3n3vXb2yz7nBo0R8tfOqq67C67zT1BfOy+dxNGGfn//S7bzVFnpFlrHkGOQxocfxuuRMvDLOI2T346cDxuIuu+ykV3jvuutux9cZ+Rr8QQceoFeZjzriCLf/vns7bPTcoYcd5tacMtGd+ofTFb/JE8Y5bBI0R3bfeUdPw2vIfE364MOOxNz/1LWAX3hUja9FbrPttjp2c/ttd7hzMD75Wulpp/7ezcIrwXPxKjlfA+Yg4quuPP7zLvzKowB8bZNHrZbAa5Q8msR2rlc8QsRXmJ9GvKfh1d6H8br8RRf82Z1x9rl4ffhlHHl7yf3pT+e6AzB+P4bMj3+8jzvpt791119zJV75HuPWmjZZY4mvRdOfnG9Y6IHdEvGarldS+YropojVQ1hr8DaT232XHfBq/kY6HsijX507dYG/n1OfX335ZXc7jhXwaMDpJx2HefA2Xt+/X0f2+IruL3/+U8zT9u7gQw7Rq908hsJjgutvsKFbZ+21MZc+w+vJOL4ETzIGXL94DOnee++Gj5fWK6YfgsYjQ8t26KhjR9ddd43mAl8FP/rYX7sP5rzpTj/9dHfAAT91W2y+Bcb/BNevVw93yqmn63X0WeuvozhNGL+6mzh5guL32j9fRb9x7AT+5HydNGmKYvoAjmueeeZZrivW4mOPPtpNwdFb+oivdfMYBo8U9cBRDq7tXPfwlqf80qVLVzfn7bcUM75azVfvGT8eodkQfX3v/ffc0UceJpv4ivYxRx3uXvrnG27jWRu7nXfY1t3yt7vwmv2doB/hsGHE8aaxrlfv3jrGshRe8e6Kow086sO1YPsddtDr2w8+uILbG2sdX/0/8qij3ZAVB7rddt9dPnwd63FfvJL+yN8f0WvifLX8erxa3rx5M7fLzju79XEP4WvFHTt2civiFeXz/ny+e+WFZ91Fl16m1/x5VPfMs87A+NnX7bbrLu5JHBVo3szf2/i6M18/5z2Kuj/++BOtrzwe9iVel+Y85j3rgQfuxxGaD3DUaaSORvF+8efzzsPxxrsc3oTF8ZtBWjtWXHGwjiXyVWgeK7sQx7TewjGWUSNHuM032wTz9gF3y21/c0cecZheG6cft99pF/hgKXfa705yp550otaEXXbczs15/2Ppvhb3O/y2yl1+2WXunDP/4NbDUQAeG+mMIy7zwxci8CgOX6/mnN1iy60c7x8b4PjfrrvtjvXlCh0l2GGnnXHUcm0dKfj2m29dE/zjMRMeceCafhfurVyXv8A4pi/mzZ+L+/tgHRe4HH+Rgsdl+Fr1j3bfxeEDk5uFeO+/z57u8COOlJ2DBy7v/oA1k2v07I3W1zjl2rEaXlM/HDHlUQ7d93AMjMe+NoI85+s/sAb86qijdHT4dKyvq0+c5Pbeay+9vs0jLTyGxaNTPPbWvXsPxYtHWTL8431/ztvvYC/Uzg0YNFDHBnhEhUc6eRzt7DNOc8fjyxd5/OyBBx50v/v97905Z5/lrrj6Ovfb3xyP4zJXuHPPPtPtsdc+2EtMVGyXwjEN7n04J1vitfGvcKxhiy22wDG+d3SEbSfsJXgc+af7/xKvkc/SceBXsFbxeDGPjNwLP+r4D8YM9zjtMdc5Tnn/uOHGm9zE1SfoKNr2W2+JjxTzcD86Qsc/OcauwSv8W+Ee+jn2XS+9/JLWW64pXE+5T2G8uC5pwiN+vFcz5ry39OrdS8eNeI/HG8fuT+ee55554lHcU090e2Psr4X707FTjnNrYt+0BfZgk3EEZLc9dndzXv+njgPwnnreXy7Ucb3m6DeP276NPdKw4avomDYebmFfeTaOhy7n/nDaaW7EKiMxl7vhiMcaGkuKE+z4DDHhPpQYL73womuFteYD7AXew/2A45VHTHl098ILL9RxUM6Vww7+hTv61ydo3dxmy83cq2+8reM+e2KsXfzXKzRnjzv6KKxha7kpuEfxKDyPHtIPnKNcs7hv2wtryG233qKjFEcccbhop/7+VIyfbm6rrbfBnmaejtWOHjNa/eQRCh6PPv/8v+gozQ7bb++2xVHx22+/Tfvpbbbdzp180snu0Yfvd7877QwdO3zmmafdNTg2MRPzkMcned/jXuMrHLugHTwmPh0+fhHjmv39Cus91w76oG3bdjjGMs3diXvHGzgWNHzYKtqz8sg/98gX4/jqEQcdjPgN1RG3rvAn4//vL79wffv0dQ/inv8Y7sW9Eeszzv6TjuHxqA+P83zx7y/cSSccp2PHePtc++CzMbZ5nGLkyFFuGo4/YDrpCFJ7fAbg8a4OuD/2wXEhHuPtDj/SF9yzsz+8V7TF8ZcLL7wIc2OC1hfuWXkP//nPf4GjEePd1ttsrWOKPC7FvQ73OTpC/8qrGMtXu1Y4fr0z1p0PcRzwLqyVnbEPW2mloe6Ek051H815zZ1z7vna+/Co05lnnO523mVX982P99Z+o0XLFu5zHFfh3pPHM3gkleNmLmLIteDNN17X55PO8DmPFvJezGOZPOZx8y03u6sv/6s7HusmPyMNHLiC22/f/WD3z7EuZVoXj8K6ddcdt2J9Wt1Nxpg6BJ9BbsH+lnuTQTjyw2PiPA7EecKvMVhhhYEYr+u7m2+6wZ1y2ululx130BFwfqUAZbhm/AtrxCTc8/+GY1a8N/AY3dbYm/NrJnjUi8f/2K/jj/mVm4YjupyTB+y/rzsA/uR9cjY+L5z75784nE5wm268IebjRToe9wvsPfB2iu5TSyOenJecN4wj97A8+rbHj/bEcd9n3L0YI7/FPolfxXD00cdizW3mdthhR629PKbPPQV9xaOQ/MzIo7/zMY94tHATHN26Bff5Dz740O23/37u3D/9yd1w3dXuuN+chDVwS+0vLrroAoyn0TqGw7nA+wg/J/KYIRP37Nwz8+jaPOwLuZbN+dccHW/mMVMe/eMReh5h49w57Xcn64dfNfHw3x91Z59zujv7rGHuvAsudn/4/SnuStx7Ljj/XLfTrj/SmOuA41pLL9XGNWnaVF8zwXsKj11uu9327mscD8MDYMR3N93zDjr4UDcTn002xtFa6uLxQ96jb73tFuxlZskPPGrEY77777uZ1tYbb7gRx7hG63jV5pvMUp9+fuCB+iqRexBTrg3rYBzMnDHDcW8yD3OFx2L5GYqfNzlH/o6vNuCRo6+xx+Tc/wRH7fl5h8d0r8VfeGrRojn2nMPcxZjzD99/jzv++OPdtMmru333/4nuXdPXmeFm4/MP72Ozt97OZV9+7CZjX8e184/n/UX7NO55+bUBvB/wKz34tRiXY8zziBq/QuKKKy7DWLrA/XivH+n47P333avj8/xc8haOQPNrDv7610txVPJVfW7fbNNN9ZUCV11/k/vZPnvoOB/nC79qAKd3dDzwlJNPwdo2XesDjztz/PCH+0ces+TXmXBPyK8W4OcefjbjVzvQB/zKBD5L4Fy+G36k31h/AnOL42FLjC+uY3zOoCOTmDv8TH8TjsPysz738tyPNlbCF2lzW924ic5kYJnTUVxUuEHnAsOcizNzOpYDjE6hs3jWk4s2NybpAxt2gRsynq8lLhcNDgBuJuhc0qiHZy+ZE5cLLbH5kIkbLS6CPDNIWdIpS/soz/OE/GGZOrgh4w/PyZKHD1m6Y9PCScqNOzcp3+CcJM+38rt5+GGem01uljlw+EGD+mgzE3XyPB/l+cM6beGCQ9v5/QhsJ52Dg/1l/+gLluk/5rTbaIZLmeY4S7tE66V0Xp3nePnhjxuJ+fPma/F+9dVXpKNXr+VwBvNVPTzr2LG9zkdyg8MPhq3bwDffzJUd1E07iN0SC/084PADBh+6tV6ihZvz7geaWOxfG8h99dW3ii0nz/f43gt+dwn56UP2jX5kWQsszsqT7318AOuATWX37njIhs588eXXvKfpAQJ9zv5ycjXDOOFYoZ+Y8/sh0Kh2LkzN8CFoSfiSfmGsl+2wrBZsnmfldyG1bddWZ9P5vTz8gPLyyy/qJsj4c5KyD3wo0bxZU519JQ6/jJLfAcVNcxv48jN81wY3Qfwelblzv9eCSD+T7/v5iBNs4o2KN0X6nB/e+V1DtJl41MWcsV+ydSvY+an6QN/wAyC6hTHzvvTzIU+bNq2wOfQ+5Xlkiwc3p599+pn8yQekHLP8zh/6l2eD38e86oqNRPcuHd13cBPHKJ3KTdL338NnsHHe/P9r71yY7CiSKzwICSEkEIjHGgO7QiwOh9fB//8ZjtgwLAaD8BIQLFoFsAt6g893srIqu25faWYk8Rh1wXRX5ePko7Kq+/bMbd31B0fnUzFz4SPffN+YM3NOn/qkJrHBOz/I87NnTh18988bfij2gjbCV165pAdaereFYuU9Qdw04gtrkLnANhcUbnb4oM53vs/rAdrnn3/uG1X9yaS/ywyd9fLBB+/7++E8oPhIDwF4RwM55T1RPNR7Q3V6VvXKe1TwjcbFiji9tmX32+/+oQ8SryrOn3RBveG1w3txiJ3aZH6YB3Ja1xP5AJMf1gR4fB/4pvLxivYEbv74oMKNyg/C5cEID0mv/vULze3dg3cu//7g40//z3sNcb2sOqQGmHse+vE9fuqX/PLd5K+v8d6aMwevvPTCwTf/+ME31hd4iPnqpYMbt6L+eW8QNx7kgzogp2DwYPq2HiZyI8Ceek773l/1/iPyyPfmzzytuRcGtnjQyhzX/cRxq555DwjfQX9KH7ZYb3yIZi55B9PZs2cUs3xULV/QjcVnV+O78dxAchNyQTfVl9/814M/v/+h948Lmof33/9APpz2B9zzF54TnnwAU7lmbwU/6+7a19f8XpzTTz+lnH3vnJ/VXN9RPVE3rlM9uOPDc+rwoJHvvTNHxMZ7A84rdr6zzt7Cns/3w3mv1eW33/Z7c7ip5wM88n4Hw3v/efDlV9c8l3zoelV7BPjMM/PIw0Jqjoe1vOuJtc+6eE3z8sON297fqR/eQRE5u2N51gm/zGCdc33DR+oAGb9TRDbIAQ9PuaG8wn707OmDG7fveb1Qb8wD+wy1GvuF1u1P91qdxr4nIb+zATnm79y5s6oD3aTKdx58MNfP6Nc57NG8c4gb2gsXeHfA2E/Axhf2E94jlHs0OfxOD2lf0b7MuyD4kMSHQerl008/Obh8+W3N5T1f63gPDe9L4dr3b+9cPvjs8y/9MJW9lPcYsN9Q+8w5NQoGNfz88895/6O2L118/uB75ZRcce127MoXNUjeyHPkges1e9Qp1xL7C3ngAxRr+5o+lLI/8HCWB6CnNX88WOLdbjxseOsNPXT+rz/7FyR8D573W3Ej97reJ8D4pn65wtxjlwcnPFhiD4DG+iOHXKOoLeLgh2tTzhOy8Nk38Tt/qBveiYT8OX2IZK/mBzzeOcN9xTvv/NHzzwPJP/2HPrDJHuv83/Ug6osvuZf4yuuL69pPyimxY5uccs1iH6B2rrG/KhevXrp48K2upX/76m+OkT36jvY8YsM/8L1Hq9553xHvqWKPxtdr8omcs7dfvfqZ904eej539vTBTdUp11veN0KsXPOoBXwifnLBemStcx0nB7eUV/Zc9jn85YZaf0XteuN+j9rh/Vy8swHf3v3jlYNPtIee1bp76/XfHfz3Xz6S3/f8QOqC9hPe9XL71h3XBPs+v4R5Snj4wy9OeOcGHxS/1zWKD1bUB/sbjTXHPHAzzJ5C/XEtoFFj7A/4QB1St9xDcv/A/PHeijffeNP5+Pjj+MUKMtz/8fAVWR6s8WCAvRkbvLOL617G7trXOvz79W9d7/+ia/RNxcIvbti3ee8MfuEH8bOf8OGDNcH7fLDH+3G4H8IePuMf11LWDw81L5zTu/Pa/cnZZ7Q2FE/WKfNC/F5P2tOpBxLHGX3mn/tM9opvvtF7MGTvJV3LuT9Rmemaf90PZ9gbXnzh/ME/tW7Bu6P8ECvvimIv4b6PueHejrXDvTf7C/jki/vrN7UeVTbaD9hz77l+qRNqhjnhGld/mEMeCBID771hj6OeaKyViy9e9F74jO5PbugeFjus69d+p31I9wHEh6+8Z4WHrOBw/8l9Lfcd2KU2sYGv/DPG+MUDred1v3aDnOqeFUyuFfC0yiOXmjv2OuqJNQAd/5hH5LiWPqc9+vr1bzwmfvB5CETt0Geffu+9P+l9fV94vVzRffpfPvpfrfVbXvsXdQ9LLXFNYj6pUdYFC43rFWufve+S5oV3bfI+MT5TXdK9BfnAZ2Lm4d7Ll17UnPzgvJET6pX7ceaNawLrhve38dCM6wnX0ks68wDuo4/+x/fO7BF8vuAXCMT56aef6L77Zb/viJqDRs7Zr7k34T7s/Hnuo+N+6nXVPkuP2mWeqX32rhuKl+vZt998p/OzvtYzL+Sed2GxzzHf4L+mawxrh3XF55eXLur+Qpg8VD0tH/CRXGlyo7YVKw075II1yt5HXZJXah8fuRfJPZr7K96nc+XKO67l68oRn/F4qEb/3Xf1i9cvvtS93DU/PODzEdjUKLh8RiAfrN3n9A7Cr7++Jjv6Ja326O9+uOl7Cd6Xxy9tqUX2U/YCrssvXnxJ83/Da536pE65xnMfDQZ1evXqVcfJL+rO5R6tfHDPRy1z/4k/4JIPcLg/wxbtR41Zu96jxWe//LveucWc8PmCd2qyfq/oGnVVc0z98zCQawPr7w2t4w8/1Hu/lOffv/UH5+8Oe7Tipfb5vHWXtSs8apCax++L2mO+unbdv2zg/ToXNXfcW3k/0VzcunVTNN0Xaz8h19hlr+P6y5y8oM+cYPJZm2sZD25o1DFxwsN+xK7rj2j08YF5Zk/nOkRjnlhn7HPI4QM1hj7Y7LXMJ58Hub+kcQ1mXr2nyD/63E+QX2z8HO0XebDzcwS2ZmNO7IPGYMwya7iHpR0X67h6+EUB3tUCPqXFzgVYteWLpq5xbromHdD3zcbdHw/OnlbRW083zvpQRbuLjjDY1KlLfrQOfAaPsZ5h6CYDum4QhKGhnqQzbv+8JHKyY7rktE4OcAFb2lf0wV83vs0WWPpKTY4AABRYSURBVPCkcnBbPqH1dPMl7YJjMITU2ikG7Sh3HS8+0uSW/sUvqUn5tH4g4yN9+6o+uSAnVQYd5uAUjrWGH+D7ot18418F4mFOzU/KQ0s/+nzigOjwkl/xsIEsjp6WkzJn31ImfUBX06wcRQ6dU+ky3+joBfzOrcT8D0/cUUB8SMR/mv0qvqSfwdQRxXZiDu2S8AF37vBTw/QLGmwennATk/r4wzUDu8igk/NBCo2hAzwadTf3waXOmCfPmcZnmjzzBgj5SLP3qD/NiXMlOrbv2mjEX2M1jA66nlsfnrE0pNHnJ+OnZtHJ3Ava9QyN/i3ZeYaiU6OOWVs05ucezksbf8DEP/uuMXnkgQYSd5UEaj9zekdj4sEGfjDn5IMx+aVlTlNHcD2P+vwlvYYhJTCyZaxJ42waMpKl/FOcHGGbMb7fbz9hHpHRZyq3GEdteE8QLjnEFj+JDQ1f+VdToNkv8WmWS2c07msKHj/KBfI57649YZBv3GAOkCNldb0zZ+xf0IG/43lCL3JOLqGTCz4U+F90Qa7NS+6l3ESmHzmf1D5+UwbwbFdnfAOzzhM89tK46RFfYzcposvB+VC3xm4WMo1ffXQ+EZC1M6opcHIuvEbkBHGhS31Sg+QB09RY5g4d5JKH73NOqTMeIGIj1wF9sNgX4GTtxzzlOo16h8aNJx9Ua6xSNGaljfgDF/9tS0N4uZZqneKCwos5VkDPqMaIizzjN411xM0tN2PEC7rriflioBZ7GorKRwNkHu0DTqghS9c6jeaTDshBBxcs7FAnrC3yi5/I0Kem8jp5W87mNWEtp+DR0M36E5T3Pj5Q5d7gPRqh1vDBa1FnZKwjLEQyX7t1qrmTAL7ZLkqSNyoYLQbXsIlhDEx+oBtT+qhiv+8V4rVts9eRfWpzBhI5ol659pI/DOMHXWRpYDCf1AO1TiMveaNdZeHhM2KpTxnmPEH3vGND/cwlspSO91/J02fOci7he1+QjmPXGEx+2K+85gQmtvaTWPsZO5g4gx658r4vbNuXLjrUL415orFmqz7XQnIEHwzbVR8MWo7ZMyAmnTM/8MkZ1yNUwIfGIWsRVWoKGeOJTWzMR+4fhMIcZy2razyJOd9cK2PNYTh8xR4tfQq7Ie95wg8J5ZylbdezeIx5yEj8Y4/WuIHC556UmGjkDZ7vKdoYOvEx3zTmhAeY7NHYJacOoPEzZxaeDs6paJjDr5rTtA1+zt+tUu9r9xLky5j4kQkFu8WFa9xLME/UJSJ5v6quG/MDjX2MGK0jQeaPMToQqR8a9Za5gJe4tikZ/EcXOo1rAgC+loIv/awLao5/QUri9pNg2APsg5MUWFl/7Bnweq40sF0A1Ba1L178InW655WcQ2m+WBFQEz3qOQ1fw3fiX+zREsUsatQLNceYeweuPdAJAR0aeWauiJ3mPrKKH/N3BXJKgXFfG3qyi5Aa1yMwc4/GFzjYRYQxGNRizg088gYG80EsFkKXnyavk3hjT2RMXSMQ8QuzTSb2+3Wy2LqtOPjciAniz8+Q6mpOAts2hckckad0J+/p76lwzmgAjxpjX3xajthv6blOZZ89EHfIUd1PeHDEQ5hsc0xJXzsfRXbWn3XruPZnvccx/kUf7BBsbXmRTXpNBn02UFre8Gafc2xsVGEUpzs6VEz6iV3pVTZtVrnsI1cxUi91GM99fIbGT+2DcxQfZuwcc04c+tnSD56MsxmcelpPZPVfZChzFBeDvHl1bOw2+CYg03VOX8GkcQyJnL/Iq/2QouVCCKhQ6Hrq0G9Y6XsMpYSCTvmbDS7ETSHO4nfdoLTjMNRMh5qOnTPgjUEMmHN+7KgeAOiKUTdRxz4QWuzFMP6wiwrHsRTfe+BiEg8NX4ZH3bOBW/CQs7wOtoEmBA4kDNmaR/U9Fh0xW2xyGraYpcY6CiZkNaSjOe9WDp+D09FaFKERERVtidkdGOo37zUISZPxmXxBW/iJ/dj4a91lfI6VC4PqAW/GnLU6NVb4aTthQWrpFPj4B0bEHzUGNfTM94gxDR85zfNnZkQFHjE5cEKiH7r5ly78G9zcsoRMixu/1EbtMAg7xsiashSeSG/nn8Vs8s3/MJvxTbXQ/WMPtaSPdiOGtkR3VE/mJc/hTBE3wVwR8ZG14/nTOeKIm3RQ+Y0lrkLXobnhyFreAjlySM5whny2fpg3BuGY3z2ggz7UwPHIdpa5SP+sIZ+8L3sQuWNO+I88hK9CzPwhlw3fWi1HTS3tIJYepYpp4Z5TkDIIhqvBpHYyjqqb8j12h1tjxmu8z/wEbzkmnrHPr+JLzSG3RM/1ax3zwFez8LDlnDo3xMUcxm9BidGxOczwE/X0ep77wEUisuH5kK0RT+WFkKFNBhW9oNgGcdMi2XTc3dlPLNJiQ14tbca5IWtgn7qEOsZe2rV2t2nhjhejwIfoHKjjupcOluyf9y39xZLiZ53hh/ODTMEO/xI1ziErbK6n5K8JdT3rw4pf4ISMhMBuUF4DGkDp6wG9JkGehzTx5LqNijRO8RPY2dccg0+f3yy7VrHCvVTui8LxOpWcrwnGDZvgps/0GRBv0tJGzBOjbEggiEJghU74j1THMGBE6/0EDmryL/YTAORbW8eWEW5oRGyJldY52xvHxDVKcthRCxx6MebYsZDB59oaCRbW8p6mimQ/sHLEOWKJpBEUfjSy7HSfioppVsMPfrCKh5zDV/cSp+mGHvJqNiLZVucm6eDQ0Gst8bAxWtoM6xzDco4lCZBjCT3XfqgZZuAixj4h/6tr6jNkLmmR0wAIXZMj3iAHQcfIBcPQrfIplDn2WAPvAxIkDq/3tKv88BnITQ5GHYQctBiHHQKIa5Tofe2L1/TATlc5ox3zFB7aB1H4H0HLNj/gxcNR4Mp1X6K7exS6cU0DCjypuBmagXBHn2Feo2w1hEPVfkAIrMiVxyYEdrjZeN1Ys4Fwtdmw0pLFG1Y7yWZwwSVerOe6Bo48O8cehF10qXHEc57M1gEEmvE0N54n5NKvMGS98Dp43Y74uRYxYI+as0DYN7RhGNPWOLRW1oj5I1Jio3FEPRrybV2IyvzA77UpDPuAsBgBGTj2r9lolMDtCs0ieuSC2BEUP/ORMWQ+bWbOkcY/3o2/7mEfpsVcCU682jez8WfePjl07Fsql3PVqX1EclzEH2v3F32w81gj28CdAb6X7XshfVWGNtZRWzULWuVTjBSx1XQY8kkJGiNQZ/kllgXKYc2PwlZ32Bt+DFqVHVjVh3Q8fBvy98dYYDUvrFsZxbeS0CYd9obPYXmhHqR+HLIP9nkp22w1ywBWO0vZ5HLOVnPRLkTpgkQqVmrsnitG5Q760o+y+Vfx1l/KQowYh+jArTRQk8N5bgMXTkpWqdRqOdVp1P79czHytMQY6MPe8GPQhtyyt5SFd/9cDPnAGX4tcRMpvN3nx6BX3PQgdHftDNmUSI30YeAmpc5H9bn2l8W4hgHaoA8/wsoCaxieeg/2eeAOWxWk2lnKIgW3tvtjVKyqBQyvUwxv1zHWc7FPdqAfxefh38AdtGnNVEaZpzGvEU1qcSP0S6y/6uZRclHzndlcYImYEY6YkRy520df+vHo9s/hX/Ehndd58NXXYMzHmnxGF1rHnz/05zbsDT90vbKHJa9SW/e5+laxB+6Yh0qrsqVfjRxp/grGnm6NL0TmfAz/hhtrtOPkAouB+nPMH7ZGDCNaoqEdJRehwXG9LgZfvYXRkbt99KUfuz5X7KUsHIzVNuwtZWe5qnPcXAyMRciDvD8XVabU+PA5BPbiij1k+4wuUMeaq+SSH5FTs0oMXKhDvspU+lJ+CnmpdCSfB+4+Hwb4Uhb6PN8VY/Qzv3keiK0nxsPcC8y4dXwUn4fe8L36Ovi1LpAo8l0IGi0Ih96LLM6DnfjqXD7YCawn67g92Dnh881Xsfw0kgc7y/WiyFcWVV9cJKbxk9YWjnc/s1f4lU5/oQuB1hzxzhGUpdyEi0jipE9Nbfc06R7GZ7vT9KqtbhPihGvDlVb7YqJL891wGyRenkPAx5FTDc0XXs9Pww7J9VwkZp47tghJ87nhwk/fKr/S6Vcebri1TvcPYvMxbaCYurB7v8lBo3U6gzRQdM0Xvduqdqp+wU3MPAO98M+EibaCa7XD4EoQ/yxPXz/ktvrc+8mvwpUGPduKT4mLyK91/h6UCxKUc5PnnB/iSlqeoSV/L20lV1Z72PlDX+1XN39KxLFy4WAckg87GC1WmJm6rDmnohFTL89dGP2qCxBt0ktar5WJDwYta5z+Xlx4Ytq/WW7CrTjp04LGINuka/uiPRKfBZbx2Fy1VftiIkdzLugU3R0M2E2hwezsRR0woCJvKVxoO9izXel0W/fzufmTeHmWqT5pDzt/xqoH/KEd0WertViaei+ThEzCThxpq+knnzPtKLVseR2MIbyen+IbMmkjfaq0zoO44lOua7NX+JVOP/HyDM248EQEojbLTbjwu37jpU6nQ2hgvb5ST/Rua8Lu+gU3aXm2rUlvhzbx0aU9qvnr/guz+7Xis43mYcWnxzZ/1VbtN1/WfIbV6QzQUztR81diat0Rc8uTY9Yh+YzdGj9z5LNoPT8rfPQOVXMCS9wwFse0ATP5nGnGpZOE1u1+t073L/nNZ7M5TNiVLu7CrnkQJz1IC9rETxcPlQsh6buIvNeGB0JPatse7JzwmedPNr3/tz9Ly3Db0vFwXz+Z+gbIYt0lxr5z4nGm7Vte/Y8iJXiYNZi4YO7rB69xj4kLRgmZYW8gux0RO/V+7lyQKX6HRcIOk2Niw9eMn/F+n+GqHRI7cZtKx6304DXKMXHBSP9n30F2OyJ26s14Aw4JcY+Ii37TNFTtB+9ouBUPTdqjzgWY1c/aD97RfK769GmP2ueKGxaWx8e2F3nzPXxdVK+qzzVHKZP8X7rmqm/p0+r8ielrCQGof5j9KLErbsZfz49t/rLSD+nv0qcYreZCrIzpqLkANfMy92PcuIf0eR9WpYNLg5bGietBLTGsJ+F9Or+W+Ut/iav6XOkZc/IRfJhanrEfVy6I6KTfC+TcnMT581dAKLRD1lvmIPcfxtmf1+Fxa7namPsxbtV9SJ+bNKqE6faofa64GKg2Y9woOh1lXc9YD4sLXjawaI86F2BWP2s/eI2i03FyAcaqz8J7PPcC+osdvbyH98htD3bI/tZOZAb2PdgZwc5LuXHyA0kXnOR2+F2wdIpO7/ZOGtK5XGaMC6vQmuQ4zRjJqXT6oMRXdDx4oM9VXxo53NFLhlElp/EDd72qk33OtIw16LkRBi9lY7R73MPf8WmS2+HvIi8oXT07y3P32bhoZkwLlDZIXYbZ50xLvRgv5q/LhuTuMbEmzk6sk9wOf9L3sOh0+UIrMiMXIvJ3sj0mC02HPfxuI8UnuR1+yu05d/XszOemZ1z6OQ9reKkLL/ucaakX9J4L81LWg5XDHv5OrJPcDn8FuvspXpefcJpM99nsWWbG3sPvNlI+viKAtNsOPxl5nnBzuKOXjKZnPv2ch8Sr56qTfc601At6z4V5KevBymEP/1A+p90V2Nl2x5vtTT57OMvM+Pv4M30adx9mvBzP8qI7maIvrhWzHHww7pePqpN9zrTUC7pNBkPHlO2EqbOHvxPrJLfDn2A9LDpdPmnLc/fZ5OStYULbx690+rTMjbrdBzNWDlUfef3YMXUe6fyl6dnHMNhzYbF0InXm8x7+TqyT3A5/xmVcdHo3O/O56RuXfsl7Y41T6g5K2GKcesgw+jXey9k1HcLHGOWsla9tOcy1WFOf8x7+zvxMcjv8irnS7+q904Sm8eOcv32xdncnX5K+E+skt8NPxXouOl2+0Cwa45zJcHeWqZj09/C7jZSf5Hb4Kbfn3NV7pwlOY+PCynW0hld1ss+ZlnpB77kwL2U9WDns4e/EOsnt8Fega567enZ0FgYPdbYHO2u522gnIgM85Y8n/fEvVVH+tXGP4rVUiVPfOpLzwtbA9zUQJ92KjSyticVg5Wh+w4FtvWl8XNxwOIymP9Xnimvbk93QXB5TJ/NmvXYgjzlOuRxzhtb9gDA181d8yL+YQrfiop5+PAh3kYsEarZSt2JXWvYndz1c9bnh2j8dHhluA8x6rbhmTXahrbWFz9LJZy8nav6OkwslS2o+PK5cPPL1N82f/VcItTYqLfuEObdFXYiZsvvWn/k6ZD3OeDm2Lwg3pw61fzZcMGwnwabzqs+TbjNrzcSy3oRVh6u4CDRscCquWZNdaHNLndy3wKvrD1xaytGvtOxDn9s+n/fNH/rph3E5VMPNgEmF131QJ+d+Vktc22g4a6dVnxtu6lbstG29NcBGW8UV79C52INtX+QEfjh2dzTQOXOB6sLnJnMsn8FtgGmKIY0x7TC44XDIp171ufqL1GHmL3V2ZPG5MR/G5x1cYm2AM271GV6Nl2E2u1WUsZEJfGzzd9hcpC/pbDujvpaLh50/4BfYsl/3IvizS4xp1ovu6nGBK4mu1wBnXEAyRsuuCUgG3OrUYeev1iMQa23VZ/lRdW2/KdtP9a23Bthoq7jwGvZaqJmLJtaQdk8LbAHV+av+pWalZT959bzAFSNl960/83Woa6jiZR/cbf4iG84F6Wh5Iy+PYv54qfP2YMef+iPR2/HkZaBPr68AJy++LaItA1sGtgxsGdgysGVgy8CWgS0DWwa2DGwZeIIz0J5EPsl/sRP/VNITXAMnPfQnubhP+txu8W0Z2DKwZWDLwJaBLQNbBrYMbBnYMrBl4EnPQPy1lf+G6olNRfxD709s+FvgWwa2DGwZ2DKwZWDLwJaBLQNbBrYMbBnYMrBlYMvAbzUD2x8zHBxsD3Z+q9W7+b1lYMvAloEtA1sGtgxsGdgysGVgy8CWgS0DWwa2DDzxGdge7DzxJbAlYMvAloEtA1sGtgxsGdgysGVgy8CWgS0DWwa2DGwZ+K1m4P8Bo9DFfLAtLUk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data:image/png;base64,iVBORw0KGgoAAAANSUhEUgAABHYAAAHRCAYAAAAPED5xAAAAAXNSR0IArs4c6QAAAAlwSFlzAAALEwAACxMBAJqcGAAAAVlpVFh0WE1MOmNvbS5hZG9iZS54bXAAAAAAADx4OnhtcG1ldGEgeG1sbnM6eD0iYWRvYmU6bnM6bWV0YS8iIHg6eG1wdGs9IlhNUCBDb3JlIDUuNC4wIj4KICAgPHJkZjpSREYgeG1sbnM6cmRmPSJodHRwOi8vd3d3LnczLm9yZy8xOTk5LzAyLzIyLXJkZi1zeW50YXgtbnMjIj4KICAgICAgPHJkZjpEZXNjcmlwdGlvbiByZGY6YWJvdXQ9IiIKICAgICAgICAgICAgeG1sbnM6dGlmZj0iaHR0cDovL25zLmFkb2JlLmNvbS90aWZmLzEuMC8iPgogICAgICAgICA8dGlmZjpPcmllbnRhdGlvbj4xPC90aWZmOk9yaWVudGF0aW9uPgogICAgICA8L3JkZjpEZXNjcmlwdGlvbj4KICAgPC9yZGY6UkRGPgo8L3g6eG1wbWV0YT4KTMInWQAAQABJREFUeAHsnQecFdXZh4/0Il2lSrEjKFIsiCiCDbvG3lGjsZtoLDGJGvOZqIlJ1CR2NPauURF7RUVUjFhQUEC6gHTp3O887/JeZ4e7yy7svcvC/+zv7sycOfU5dd55z5kNMtEEGREQAREQAREQAREQAREQAREQAREQAREQgSpHoFqVS7ESLAIiIAIiIAIiIAIiIAIiIAIiIAIiIAIiYAQk2FFFEAEREAEREAEREAEREAEREAEREAEREIEqSkCCnSpacEq2CIiACIiACIiACIiACIiACIiACIiACEiwozogAiIgAiIgAiIgAiIgAiIgAiIgAiIgAlWUgAQ7VbTglGwREAEREAEREAEREAEREAEREAEREAERkGBHdUAEREAEREAEREAEREAEREAEREAEREAEqigBCXaqaMEp2SIgAiIgAiIgAiIgAiIgAiIgAiIgAiIgwY7qgAiIgAiIgAiIgAiIgAiIgAiIgAiIgAhUUQIS7FTRglOyRUAEREAEREAEREAEREAEREAEREAERECCHdUBERABERABERABERABERABERABERABEaiiBCTYqaIFp2SLgAiIgAiIgAiIgAiIgAiIgAiIgAiIgAQ7qgMiIAIiIAIiIAIiIAIiIAIiIAIiIAIiUEUJSLBTRQtOyRYBERABERABERABERABERABERABERABCXZUB0RABERABERABERABERABERABERABESgihKQYKeKFpySLQIiIAIiIAIiIAIiIAIiIAIiIAIiIAIS7KgOiIAIiIAIiIAIiIAIiIAIiIAIiIAIiEAVJSDBThUtOCVbBERABERABERABERABERABERABERABCTYUR0QAREQAREQAREQAREQAREQAREQAREQgSpKQIKdKlpwSrYIiIAIiIAIiIAIiIAIiIAIiIAIiIAISLCjOiACIiACIiACIiACIiACIiACIiACIiACVZSABDtVtOCUbBEQAREQAREQAREQAREQAREQAREQARGQYEd1QAREQAREQAREQAREQAREQAREQAREQASqKAEJdqpowSnZIiACIiACIiACIiACIiACIiACIiACIiDBjuqACIiACIiACIiACIiACIiACIiACIiACFRRAhLsVNGCU7JFQAREQAREQAREQAREQAREQAREQAREQIId1QEREAEREAEREAEREAEREAEREAEREAERqKIEJNipogWnZIuACIiACIiACIiACIiACIiACIiACIiABDuqAyIgAiIgAiIgAiIgAiIgAiIgAiIgAiJQRQlIsFNFC07JFgEREAEREAEREAEREAEREAEREAEREIEalYkgk8mUKfoNNtgglMVtWd2VKdIVjpJhJs/TYazqHu7Lkod0uKt7XVJ6zD5E7iWgd39+XN34S/OXj7AJEwPj0sJf1b2yhGERVdC/ktKTzE+uqJL+kue53K6uXTLc5Hk6vFXdw30h6346fat7ncxX8jwd3ureS4dTUdclpQd7TK6ySN4ryX9FpC8ZdvI8HXZZ75XmLh2mX5fVj7vzo/tPHld1D7er6pOS4ZX1PBlv8rys/lflLhlm8jztb1X3cJ+P/CfTUVoaku4q+zyZzuR5Ol2ruof7XG04Hc7qXqfjT197uNhjSkqL+/Oj+1uTYzqs9PWahO1+k2Emz/2+H1d1D3f5rvueFo4lpQd7zKrKyRxVoX+rypdnpSQu3C9rGB5W+riqsJ35msbjafXw0tdlTUfO9JfyPJB2n74uLd6k26S75HnaDdfJPPp9/Pi9kvy72zU5JsNOnqfDXNW9NUlraWEn05F0lzwvyU3SnnP8YOBdkn9zsBr/kuEl41mNoHJ6SYefq87gMekuHVAyXaW5S/tLX5fFr8eV9puv6w0ikBIe8fMV5boZrjeOXLkr7V4u97ITgapEoLT6Xdq9qpTH1U3r+p7/1eVWmr+1ienakJbKTENlxu11ZG1Ig6eltGMyncnz0vyk762uv3Q4ul5zAiqLNWdYiBDWhnKqzDSUFndp9yqybAoVT0WmWWFVDIHKLPvKjLti6K1eKNWvimb1vK6+L4e9fPnyMHXq1DB27NhQv379sHDhwjBnzhz7cW/p0qXhxx9/DDVr1gzz588PixcvtusFCxaERYsWhSVLloRly5aZe87r1KkT8Pfuu++Gt956K9SrVy/MnDkzjB492iR3NWrUCCNHjgxff/VVqFWrVqhdu3b47rvvLCOEQxx169YN48ePD5988omF1aRJkzB9+vTw7bffhqZNm4a5c+da3LjHnjQRJ2FNnjw5DB48OHwVw+/YsaOFMWzYsLD11luHl156Kbzxxhthww03DM8++6zFRXqef/758P3334fGjRuH//3vf5YX0jBr1qzw0UcfWXwNGza0fE+ZMsXSN3v27IDfefPmhc8++8zyQNqqV68evvzyS5PAwnPatGmWb9zDFUbkm+OHH31ocTdq1ChUq1YtPP7442GTTTYJsL3xxhvDFltsYfl44YUXQuvWrS1tQ4YMCbifMWOG3SMNHuc333xjaaIM4EcZw4jwatWsFcZPGG9hAJu8knbYUTaUM/xIJ/mmbGGKXwznuCfd7g83xIEb/FHWuIMHZcY5ZU/eKCfcEQ/pw/61114L77//fmjXrl2YPGVyeOnFl8JWW20Vhg8fHp5++umwzTbbxHJ6LowbN87y/Morr4RRo0YZI8qXeks5UWc//vhji6NuvbqWJuoU8VCfYICxevf11xYW9+A1a/YsSyvlhKFu8YMLPMjf559/bmXToEED4/b4408E6gPleOedd2bL4/7777e0jRv3XXjp5ZfDBtU2sDpDWp3vmDFjjA9M4EV9hSPSZLiSrkmTJlk5wWujjTYytuSbOOFP+kgXaSad2OEPxq+++qq1vc6dO4evY15ffPHF0KVLF2uL1Hnq0YuR88SJEyzdtBXS1KxZs/DFF19YvSIs2vyHH35o5US+YQhTeBM/hnpHWVN/KG/6CPJAXaCtkj/SRn2i7lMfuCa/5J9z8khc/JasyAssfvjhh2y+yOeECROs7XsbosypQ4sWF7Ejbsrzv//9r3HZfPPN7Rz35PmOO+6wNk6a7rvvPusDflzwY3jqyacsXZ4X0kb+KZePPx4ey22J5YP0kA/KnPxRN0g7jOBOuyU/1DHc0C6xJ1zaquUv3ids0v7666+HN2JftOmmmxpb2j59FIzvvffeQPm9HOsQ9bpt27ZZppQF/kkD5UC5OEfvj8gDaaPuc48f7PFDfSEN9HcTJ060cocj4ZBGznFDuvlR75555hm717x58/Dcc89ZePR1d991l5Ur8ZJm+lXShx/ipP+Dm8dLHLQDfpT/3FhXFsW8+LhCujFckzdvfzDlnHpB+jjCFA6k1fvqt99+O9BHbLvtttY3UN+3335768MfeeQRGw/efPNNGxNgStroW0g3YVFX+GEIl/QQF1xIM3UbrtiTPy9b7sGUI/3zu++9G+rXjXmf+YOxwB2MGBdoK+SFekhZUy74I37qDf02YxCGPppywh3ti/g9LXDw9FH3J0wYn+0rqUf0q2PjmE4+H374odjGxwbKj3Ii7fQr5J1wKCd4z471+8eYP/oWwoYB6SPP+MENdqQVN5Tn9BnTLW+kgbAYY8kjaefIeEl+8ed9NPHhn3yRZ/JEPJiiPnqU9U34I8/8aNuUM6yoT5QT515v4Uu6/Od13/NA2okH7rRjwqPNYo8fwqJOkW/SRrrGjRtr4zP9cZs2bawPhVkR04et/ZDPe+65x/JIOMwliJv68Omnnxo74qQPI/+LFi4q4j1vrtmRR/JC+kkffuh7mm/S3NIED+og7giDdkO99TIhHvy99957FveWW25p8dMPMn5+O+Zb6++wHzp0aHj77Xcs35wztyFt5I96RxowpIGyIWziI8/ET/7gAxvGli++/MLOafOUEfmmzKkL1Hlv+9Qdygm/3u/jnrLhyH3uYbjmR1mTR/LPfIf7lBVlQ52DYyb+kRbaCOMY7Yu2z/xhxIgRgTHgjdjHwr1Vq1bhwQcfDDNnzTQ/uCffdWrXsTZKWskjeWC+SJlQT8kz5UF6sKMsSC9t1Nsl+aXPwy19CfUId9Qz8kLaCZs6DnPKhrGcusO41KFDB7t33XXXWf/JvIb5D+MW4b4Q00p/S3jMJQibsuIcPsRPvKTH2yV1gvIjj+SfuOlDsOc3NvYNpBd+tCd+5Isf5UJ7IB54kH7ygT3nlCH2pKde5LI8lgnpID7PN0fGP9zjD37EQR/NuEbdpD4//PDDoXv37lbn/vOf/9hckGcH0sy8kHIhX+SPsIiTciCfpJE8kH/qBmknndQb4uQHJ8LgHunDH2mgvVAm3KMvIL3UWe+j4YJ7Z+pxYY975j0Y76NpI/CFC2ny/oQ0wJ64CGvQoEFh9DejQ8dtOoY3Yt2kvVBPGZ+Im375kcgEfxtvvLGVE9y8jyb/lB8GHrQryoN8Eyds8AsDDHFTDjCCBe0WP+QN/s7H/ZNOwnn33fdiX/6ipYc+gnJq37695e1vf/tb2G677aw/IQ/0ozyrwZX0017IF6xIG21xbKxvhM0PVtwj/bAiDcwXYUoZ0DZoA7jzPhq3/H6Y8YMdyRt5ginjPHEylyI9jDm090cffdTKirbDuEfZM88lLuoL/Qo8+ZEOWJF36gppcpawIW64YuBPmRA/6aXuY8gbrMkzYyFlQLjUfeoFY/Kzcf7Ecx1hMefr1KmTpYd+gHGbvou5IWMMfuAIf9JEnF738U/Y5Ikj6fa2zT1+pI10cE4acMt89fXX3zD+uGfO72mnXnONP9obfQdh0zZgQP5gS1kTJixnzZxl9ZkygxFc4Ui7wq/Xfe+jGVuY21LW5BUWPN/S59LeKTPqZYsWLSzto0YVjScwJf+E73HAhB/xUhbcJz7uE7eXGWmdG9tF9VimlGuhTOFiWpEjCpjCwlC5fv3ri2MDGR+u+cMfwlex4VP5NouDDR0ODYSKe/ppp4d3hrxjsGh0FDqTnVq1a4X9+x8Q7rlnoHVsl1xyiTXIf//731ZBjz322LB0ydLw2OOPhZ133jnstttuVsFccHHUUUdZ+BQkBUHFwQ8NlIfmgw8+OBx//PFW+PfECRSdB4MqjZlGwUMHFfKyyy4Lf/rTn8KTTz4Zzj33XMvbnXfcGYa8OyQMHDjQOhcmM7///e/DhRdeGP7+97+bmyOPOCKm7XFL289+9rNA+jHnn39+qB8b1PvRDw3tt7/9rVVsKjUD0T0D7wmnnX6aNaarr77a/BB/01jZzzzjjMBDPpOMn//852Hfffe1AZ346URIP42qZ8+e5u/cc84JLVq2tDhuuummsMsuu1g64csEhMpOODR+zKmnnmqD6T0xXzvtuFPov39/Y0CcmFtuucUewBBs0RHQ2Rxy8CHh1ddeDQ888EA45ZRTwoEHHhh4yKERwBU7hCpPPPGElQHndN4Ig3rt2ssGMIQEdJLvvPNO2GyzzSwPhx5yqMVxxW+vsLTSiCgzBk4eHJms7LvPPja5nBkb3n6RBXlk4vKLX/zC0gs3hAu33367Dfo00HMik5YtW4UjjzzC3FBP4IC54YYbwvNxgHwjlgtlhuCCyQJ14+BDDg5777W3xXHyySfbg163bt0sb3+J/kbHunLD9TdE3i3CiSeeGC648IJwztnnWJ2hvOhUYIR5Mwomt4wdT89YHvNiJ3tETMseu+8RzjvvPKsfJ5xwgrGexcNR7AipV0xKGJAo64MOOsgmakwo28f2dHTMAwOq15drrrnGJtR0QkwK6PRIE53vv/71r9CtW/dw6aWXWFi0F8oLAcc/Ir+9+vWzuo/QiXzeFR+y6SBPOukkSztCEu7ddPPNlnfq7QUXXBDGxgH2r3/9q7n5+RmxTt1+hwn9zjn3nMCAjRkwYIBNKpg40r7wxySDct9pp50snn1imTIQ/eY3v7E00a7omBEskUaEupf8+tdhQczbP//5T0sD9ZoBgMFmt969w8zY+TPRYHBmECMOBos999zT6iSTpl/96lf2wPLUU08Ffrfddpt14AxUjz32eCyv723QPu6448wtk+Y99tjD6jDp7t+/f2R4qQm4yHufPn0s/7vvvruliT5mv/32swkJ7YeH3yOPPNIGPvogJpj0J7RbBjbS/1rM4xlnnmn9mPc11F0GM/oh2imT8l9ffHE49NBDra7iH7/wIf/ww1x11VVWd3DLYMoE7pe//KWx/NOfro0D3oexPzzGwkYg9+c//9kGXybBlAXtEG4MlKeffrq1gdi9xziKJqzcZ6A+4IADbHLGwHbFFVdY30o6rr/++kA9pF4y4YMv5qGHHrJyOO3U06zfp6865phjrC5w/HUs20Gxvm0SH1Rof7Dee++9bUBGcAbDvfbay9oH7QHuLWMfxwBMGdN301djvv7q69CydcuwbOky40LfSH9Lu2FSA0P6QdJ3YYznyNiOaO9MBihfJsX00YcffriFRx/E+AQrJoa0aeoRk4hHH30k9s0P2PUHH3xgdfp3v/ud9VX0SbTDPfvuaQ98lBn5pu00bdI0jgXvWxooRyZelCFxnnX22WFA7D+ZwJ522mmWBtLMJIP6yHgBf+of5bbDDjtY/8Ykn3rCBHBWfOA88MCDbFyDC4yPPPIoG0eeeurJ8EVsy0/G+k99bNt201iWj1gd/8tf/mL90Q03/MX6vG1jn8+DJWVAP0o/8vHHw208pa7R57Zq3Sr20YeEW+MY3Se2lT1i2TDpfCUy3bVXr9C1a9fYHufFOUI1m8zTnimHwbG828Y2zmSKNsPE+Iw41jHW44fx4corr7T8Uxd5iGXydthhh9r9V1551fqFww87LPSLdQN/h8Xz9+NY0SUyoT+hD2JyyZhAfaFcKQf6IcqJOnt/zFubOImnbm+2WYfI/bNw6oBTY98+ygRY9Kf0XTwwM+FljKC+0K/SxhE+ER51nH5zXOx/Nop10ucEjE/wv+yyy63NUG/o82+99dbYVuuH22+73cJifEMgwlh1RJxHwIVw27ZrG4484shsP3vWWWeFRrEvYx4yNc5vLrrootCgYYPw+muvG/9nYh2h3yet9FUYyo/JMG5JJ3MB0kRfj/CQsaBHjx42jlI+9HkYxnpv49QrGDIuMY+jfMjvccceFx586EFzT3iTJk2OfF4Kffv2Db1jvzwj9mO3xHGDPpI2zZhGeyW/tWrVjHb7hLvvvttezJwd6z5xw5R2Rn2nrTGfYy4FO+YRm25aJJzeZZedrV0Yp1iGw2KZUE6wo40wt2R8pG3A9szYz34y/JNAW30ktl3G8gcjj4kxz5dEVlfGcYf2z3wNQxkyv4I1fS1z1yuvvCqm965s22R+CdPGTRqHo2Ibo29hDDr2mGNDt+7drA8lHwPiPIt58OvxBVTPXXc1+35x3G0e+5RfxDLFMJYyTtHuaV+0e+Zn9A2MbW/HMXNaLEf6Bvoi+mwM6YWLz4HoExhD8cNYyFhH+mnLtAHqHw95jPHMQXru2tN4U57M8xgz6L+2375LLKcJ1maok9QVxib64hNPOjF8FtsK7QsB5CGHHGLl+lKsF5/G9MGfcqPfom3Tvmi/9Mf0ge3ig/3SWE4Hx3nNtJgu2DMnqxXHxUNjWMzJGWsYC6ircKWPZjznHnMi5sIY+mjGS8oaoSMP5tQX6jxtlOcAwmFORP7/EJ9N6NOZm7WMaaQ84EndJ5/ExZyAvC1YuCA0btTY6j79M/MZ8nr6z08P337zbTgl1vmF8VmDOSV542WF99HUYfolxjQfTxlf6VPoT5nTUd+on/RdPJvAgB9phSt1tX37dvHZ6gmrw4xDjJf/+Mc/7IUtz1Vz58y1sQAGtKWhHwwNf7vxb+HKWIeujj+EFKSP+rXnnn1ifdrXxqo333wr9pNbWZvjYRsGzFupr/68wJG2zxyf9s88lXGdekKb/r//+7+wa+RHndk/jp/vxDrC89/YsWNMyMAcZPfde1s5+bhJO78nPicQF3M+2jUceF6gTVBvaa/MJxBQ0f5oA3vtvZfVOcY9Huip98y5mB9Qp6hr1A/aI+XMfIp+CDcTY3k/FcdC6jhh8+zhfTQsjzv+uNhmfhfnf/+xfNJ3MjbEgcvGPfr7EZ+NsLZAH91jxx5hu87bWdqIkz6XdDHPYzyDG0Jq6jDjPnnDfB2FqxvFuAmX51efozEe0HdRp5mrMCegzE6JcwH6TMJlTKOvRkDrffS8+MyFufzyy63OMvdi3tg+ti/aC2VOehFA0d5pF/QJjz32mM2f4Mpc8fvYV3bernPsM7+38Zk+hv6CNkw+qPuExfXFF11sz3KEyxhBGMzD4E59pL3ilzzB+Y9//KO1VwQq5JcyZY5N3aYu9YtldHYMi36fa8Z6fnDYcccdbW7HcznjF/UNe+obZu7cObEuDzH2sGGs5h5typ9f6O/oe3jmYPxk/KJ/o33yrNUlvrBDiEg9p91TZ+gbqOODY3/GszuMmHfSLhkTeQ7BJOUfZpGvfzGigpnYkCyuWLiZOIFhCdhKv+rVqq9kl8ud28VGkImVs5if2IiLXbtbjkcffXQmFlSJ95Nuk+eNGzfKxAqZqV2n9kp+N95o48y1116biZV5pXseRhxIM7ES2/1eu/XKxIHdzmPFz+kndn4ZfvGBLud9D7dJ46Jw/Jpj7DhW8hPfHptdbFyZKKix89iZrOQO/3HSlrWPD8F2Hh8CsnbJuGAZO1e7Fxt0TjfuPjbUUu+7u7Ie48N8Jk76ioUZG1wmPsSvZOfpjw9tmV69emUaNVqZG/FSRtt22tb8d+/WLbPdirpUUp2hjLp371YsvrKmf7deu2XiwFfMb5zM2jVleNXVV9l5nOQUc+PhxwlB1j4OHHYeO8asnbvzY5xUZmDm1+U5HnjAgZk4oBbzG4Wldh0nSJnYKRa7lwy7c+dOmdjp2f0ePbpnoiDRzlu3yV2n4oNaJk5iSgwvGXY+zmmrHm58ULLzOGhm7bgX3/plqFNxEpaJk6cMafZ8uV8/xgl1Jr6dNf/0V9hzXVJZHXjAAZk4uSkWn4dV2rFho4aZOElfyV+cqJldHMAz8UHLzmvXqrWSu/jgnPG8c0zWr+LxbrCS3+L3i/frtMdkP0e9oXzjQ2+xcLzd0j7jg0qmZo1a2T4zHX58yMo0bNDQ/O8c+cbBs1hYafdlvSbutFvSGicMxex7997drmEaJ+HF7iX9x8lVto/qFttrnIyV6DbpryzncXJULKyS2nacfGTiw1Uxt2UJ393EB/BifqkbnTsVjbFxEmbjVJOmTYq5cb+MJRtvvJHdox24fUUco8CrWHjJOpYMv0ePHeOYUNRXJe0LcU6/nB47aFdxMlgs7fGhxa6p19T9hg0bZUrq97tGN1EIbO577bZbhjlAzRo1i4WXzBtlT91o0GDDEt0k3SfPaaM+Jrm9X5/1i7My8QHYwowCx5XCjg8L1j/ij/P4EG1uSqqnjC9xkr9SOB5vvo9RsLRS3Kel2nac1Gfob0hLFCRm4kN7pqR5DWODzzuYp2yy8Sbmr6R5V3xIy+y///4rpaEs+WbOmx4zd+25q4XF2PyHOEYTTkn9j/dvjEne73sdyxU/+aZvy3Uv33aMZ8n+Pj5Exf5t74zPRzx+H2vjQ2zm7LPPsbRGIfFKaaZeUlb4Y56cnud4eKtzjNohxeJr17ZoPpEOi2cYL7/qNcr3DERYRx91dLF4YMSci/xGQbXN0RkH0vFyTR8dhTB2z8fgXO5Wxy4dJ/OTlqlnCe8Pzr/g/EwU3Fg6ctW9+GImQ/9IOtq2bZfx8m3evKhdpdMXXxBnaFOrei5J++Oa+V26L2KOx/MYzwhR2Gf9M/1aLv/k0/t9xr0oBMvpLpff0uzIc8PUcxb9sffJ7tefAaOQIttH50oDfZHPGbeLdd/n6R7Omhyj0LlYnn0emitM0s8YVifH83Uu90m79LMH7df7AsZSb1dJP35OmXr9o24126j4nMrdpY9RAFcsb+n7XEfBjrlhjIxC30x8SWTyD5eD5FPwggSpYMYzFCXQmSgdtUzTKXfuvJ09jPsEOb6BsMElSkHNTZSwZuLbP+t8o9S1WEFFiV0mSjztYT1K27OwKUwmS3QUUXoaO/az7V6UsGeiFDDr7o/XXJOJkm+7jpLYrH18w5RBCJAssB126JqJ0u9M1Aox+yjFtIEdNx0265DZfMWDb9QUyUQNjkyUKlvaosZDhnhxFyWImShdzCCA8LAPPPAge/CJEsRMlL6bPZOMiy++OOsmvo0x4RF+ohTRfpwzsY6S1aw7DxOGCJu4Jl/kx+95o48S9EyUDGfisiSLK0o4s35wGyW4mSRTn+BHybjlIUpRLUzKxztc/MW38lZGPADw0O/xxjcbmSgBzl5jz0SGwZTGGaXO1hGTV8qEcsUNQkDyjFv4e3jEA2uuo3Q44+mLb74z8Q1rto7FNxmZKG3P+otv/ew8Smoz8W1qJr5xMIEfD+jEQ3jHxrzFNwGZ+MYl68/LEPf483S4oMyv49svuxel5xmYYk9+4luwWNeLCx1p/FELyNzEN9BWVz2curV/moREaXYmvtm2+gMr2oO7i28gM9z368N/dnhmjz36ZAacMiAT37IbC+4h1OzevUfWHXUxasvYNXn3QYo6GN9eZ93ht00UwsQ3KFke1LmoHWJuNt98i8xWW29l59Q56hOMaIPUFecD7ygJtzL2tLrAhDLihz2TjJ8nJtQwI33cQxBGuXNOeogrvoG2a/oR7GFO5+7l9fvf/y6DUMvLnQE7vpW2+nZprI/uDr/k+9hjj7M00G58MKLNUK4MGOT3s88+zwpJevUqmkDjP76FyUSNoUx802P1N2qwZQdL2hJ1AHf8mBjHN5U2AFC2XqZR8ysTtUGy7ihvzzNp8IGMuOLbiKw7DxcusOaafCb7NRdc0B/GNx4Z2iT1lL4OIQV+6HuiFk6GSQHXDHy4oY37gxztgonLDbF8ccMEirwyOUB45G2Xe9iTzx133Cnbv2HPoErdp9/kQQEG2PNLPiiS/qiFZ/0A9SW+1cy6i29KrI77gwn3iYuJAnklXOp5fAuc7R/ojxl/SHOyj8cuaqFY2EyG6UNIS/36DTOMO94fR62WTHzDk02DT9aj9pGVL1xJB9fe/ukr4xsnE2ZtEesPdZy2z0TqlNhOiQc/+/XfLxPfpNs1/Wp84x3dtrC0HHDggWZfLb78oN/HT3wzan0f5/wQ3HOkHTLuHX98keAYDkxW3R33qWPY8YDq9rRbHoT8miP9OCxID9eMX87GJ6/YR5Vzq/vxTZy9XKDcXaB08803F+szu3TZwfrz+CYxQ3+P/6ghYS9PotaBXVNu18YfE2nOccOPfsX7WNLq5cI9H+fjG7ZMXBqX9eNjPG6YyFK+nJ904knZOn3YoYdZm3ABFIIi2ijCDQRZ9M/uhwcgF5LSXpiHkBfcePvELQxOjWMx5/HteMYnu8wl6Bvxw7gXNQoyjNm4i5o5mY7bdrRz6iPzAvzCKb75ywoZ6S9op/jhR32yB+5YpoQX3zybPXOT5EMKLLyMObqAlbbIfMDD8yNtnQcZruPb8GLl2Kxp0USYeseYEN8UW32mXXm9QoiFfXxLnQ3bx1XyQNumLRI+/bTHy5Fxm/JiruJjPS9TKNskZ9x6vaE+IPzyuQV94fkrBFD0JbQz/PpYj184+Hzzodinej2inV4e+0Wfr0YtlGzdSaaTvpI8Uu940UV99/kRHJLzL/xR1zliHzVK7Hyb2Bd4G+Me6fe++4LzL8jWU9LqY2UyDYzv/mBM+3z1lZ/Gmj1XCBJhRxsnrbQh5tw3xrmThxPfUltd82vSwBjI+EN/4szoozbd9CchBWF5HaNvarqiXjBP8jmgC15JJ+M4YykCr91j+6F+MWYTH3FT38+LfS79h7d17OHm8yX6V59bRO19KyP6adxRj50Rwg3GGuwZ46g7cCe9xOv9B/UianLYOEFf261b99im9rRnEa9blE+fOLfyPpr2RttHOET98WcD4qLvRkCx7777ZMsRe2dI+mHq7YI62aZ1m2xZUPb073Dx/h7/lJ/XVa75IZiijLwvZd5H/8K9rrGvcXfM2ehP4vImGyOpp/uumGdzTvk3aNTAwunYcVvra/bbr3+2XcKMtup5oGwYS+ijyY/Hw0tu72MvvfSSYuMs7C6/rGiMufmWm7P9FH5779bbwqBfpPyYL1GmtOEkA/KXvOalO/7pH3luYQ7MNeOvC825Jo39Y347x3rncyrso8ZOts1zzQ8hKPPO/fbbN84fmtr4vW889/sueCcd9AvUWcYm5icuWODZhYf6Qw45NNaFljYvop4hoIlaV1a3mI8Qpvcx9Be04x2jQAjBhMdHm6GMuKZ/dX9c0449P/T7zEHd32axbDinntMeySvthrbg4ZMe5l/e79WrV99ePrRv3yE7byK91K+ooWrhRQ0iyzPzc8JOvqS+6qqrjQHtLvnsRTp5gUiZ8izAXJW0MRfxuSnX9F/ev5PGRlGxAnueTbz9c82vZctW1h68T+XZm3GXe8l5JO2Ruk8fTb9CuryPJg64tGjeIqsYwFiO4Ivx0efj9F1woA3w0oayP+yww7MyBOKk3lN/T44vxHwOvXl8OR81OE3WErW/8y5zKejmyTE3tgwLdazYYExVKwIzVcHYAZp61jdRXbFdVCdG9RBVv/ffez/Eh0ZbuoB6GKqJqECi9oj6Waw4pk6F2hbXsWMy1THU9lCfR60zFo6p2aKSFjsgU61j+Q1qrLEymbocaon4iZXbVCRRF0P9ErU2VKlQgY8drKmKkX7UsuOE11StUOGMA5SpcKJ6FR8ULd5YyKbmST58bWysUKa6Fidkdq9m3H+mQ4f2Fl6UnOPF1NBQy0fdKz64mnpebDymIkn4qI+inomqK6pn8cHLVHVJB2rrcTJidqixffjhR6Y+ybpS8kaeuf9GVEPbKoYTJ7EWJ8ui4IX/2PhtWQjpQQUa7qinwoq8x7dQVlaosKIGGSe/VibwjYO3qZJSfqiqRWGBqfih7hwfjk3dlaUyqOJRNrgnTBhRBrXjuvPq1auZ2vX330+ze6hbsqyLpTWoub399lvmLr5ZMjaoVcaJtqk+EwbpI17yRPpgRFnCnPJnKSBLp1wFEgCwgw3lyr3YMRtvlhShog3v+GBrS50Ij/qGqjWq+ltssWXkPMziI17qAiwoP1T1CI94KUNU/KgL1CfKOE6arE4RD3UbDrGDsfuUE+7r1a0X9tl3H0s3SwZJI+5iJ2X5jw8WlkbCpUziw2J2PSdlg3vPO+eoTca3GKYaS75QBY+TZ1NPxX///fe3PS8oJ9osbkk/cVIOqKZSN8gjP/I1J6o4vjvkXVt6QD4wcItvAO34Xqx7e0RVXO6RV8oDVVjaHGXGfiQwRZWdOIkL9UryS7uLD6CWB9oydZl20anTtjGv24YPogrp+JgHwoYrKqqojtOnkDf8EgcGe9oLjDiHMXmmDrWNZdE95otlK6ga05/AinSRBsqLfsPTHScQ1k9R3rijLsSJn5UTeaDNUL/j5C1bj1EDR7WUOEkf+SSPpJEjeW7eIu5xsWRp7FtGWDugbGgr1Df6HPwSN+rOqHyiMkt8LDWi7pM/4sE9filz6hFcaN+woy3GiYkxQQ0WlVzaKCr4cZJo+SWdcMAPdZnyJHzKnHKAKfWdPpIjeaAOkif6DcqZ+k0fTTvEwJH6Tb2IQgHjMzKqw9aN8cObtoI6Mmn9Ki6TmjNntuWTpWgsF0EdljKjL6OPoW8g78RFuZA+8uPuaeuUG+0bd9QH+nb6BvLGvTei2jJ9PP0JfSZq+7R1OLOUi7QQLuUDU/pM8s6ST+oR6aKtxEm+pY180qfBDTVmwqc/IX+kkzTxo7xIB/khHuKYN29+bG8bmjuYxreOxhu/9MO0Y+xo15xT/tQx2g1tinKFEWVA/cKOMqGsOafsiI/2izvaP/kjz4vpo6P6MPzIDyxo+9wnPHhQlyhP4qN+k/8xsb189904W2ZD2WEof9LF8mr2tIuCNssz/GhPhEt5UOfoI4mT+kCZ0r7hFCdHVi/pb6hH1DN40d/Q1mlXtP9FixbaOAzT+OBqefSxgTpMmOSBNk7/BQvqKnUSRtQV5g20G9oLYyzxEydjAj9YUedhSTmRDtoE7Yp80mYoQ/of4iNtcGasYL5C30BfNyT2kfXiXmzklfDoTxgnyRPpIx6YEhZ1lTpFOWDgT5ikj/vMJUg7fQZlQV5IM+2UfNAHsHyONMGb+ko7Jx2knfzDgTiJG3aUM/0DbQN/xEdaaR//i/HuEPPpcw+YEj9tlrKibWOoI5Qx5REfom08pL6i9k46SR/jNW2SccX7VewJkzqCO+KODxxW76lXtAHCI+20QcIj3eSN+kB7oX7Dj7pO2kgreaJ+UQ7UQ+7R9qh/1Cn6VuoLS2O+/HJkbEN9rG3BmzzBlTLFP+VJ3YA/7ZBypTziA52lgfwTPumhDVAPaJOwxB3poL+gf6E9kz84UY9IE/Mi/FAn6OuJg/Jlzrc8zs/If9TSsrrD/I+46sb5QevWraz+0naYG1PHCY8yb9Zso+i+tZUrDJkvYMgv8ZD/l+OyhmYruJJv0kZ5wJJ+lf6a8sCO8qE8aZe0B9JM/0a5w4k0D49L2KZPn2ZcZv4w05biw4C6zH3cMd+EBXXLxxf6A/LEcwFsaWfEzdLBGjVrWN9DeumvfCzEPW2Xekp5U6+pH/TBLN8gD5nM8pj/1y1c3GK4T3roo19/43XbWoB79BnkmXRR77hPGx8b+zni4Bp/lCf118c9+OCG+kF5MaehfuKWOkRbpM77PJow8UM9wR9cxo0dF0aNHmXuccc98sQ9+mQMSz+oi5QtdRwepAOGlB3c6KO9ntI30c9QViwFpI5gcEu6KE/aEm2D/HLONhfsjUn9qBPjqBP7aMqetkR6iJc5D2kkf9QF+jPGZeKn/2nevEVMY9FSSsoVrvh3/qSPvoh71Hl4kIdXXn0lLnfpYm2EdFJXMNRnnk3oI2BLfih7mNocNPbtPk+DG30B7Zp4qM+kj3oxKd5bGuuep5dwaRPkwZlS52gr9PVjY9kw9lOPaHOcU77EAdeDDjo4tu8GlkbSQx3xPpqygg+sqOv0CzDlnHGP+k06KE+YUhb4oU8gX2yT8XYsdxhRjpQXYxXnjGUwhSdh4Id4uEf4PB9QLyjvN+IchH7I+2jKCPf00zClHKjHlD3jBvakmzZC2IxF1FXSzryG/WeaNm1iccGWcsUt81K40TZhQ7rpi0gXfSb1hfBJE+mmP2QeQ5mSH7hRByg34iJM+hrsp02fZsuwFi5cZHNIwmD+QzjUHfofyoQ+mnwwv6fMCIP4jz3uWHuWoqCo+8SD+2HDPozzyL42jlBX4IJhLPXnCMqcds9cgL6BMZOyIF5YsrXD+FiG7eMYRPnTB9PeWYpKH4BhHrRlbMf4h28+TUEFO54h1sZFiZfli4rgAo18ZZROfYO4Zr88hkHfC7g8/twtecX/moThYeXjmM1flGsuj3xyVbSsmxwJKO1eDudrnZWnnyMmVzl5fU0n3v2m7fN9XVJ6Sot3dfyUFl5Z7pXGtCz+y+Nmdctidf152krzvzrMSwvP46yoo8fFEZOr7rubiopzTcMpjenakFZPQ2lM15RBef17msrrb3Xce77xm6s+rU6Ya+KnkHlfk3SWxe/q1P3S/JQlzvK4cdYc+eWaS5QWnvsvzU363ur4SYdRUdeeFo6Y8tR/91tRaSlLOMTJb20up3xyIWxMecqpLFxLc1NSfkqyLy2sstwrLVz6BvJeyPyXJc3uxtPOkV+ueupu3E/yWNq9pLuKPC+tv81XelYnXPzwy8W0InmUJazSmJXFf3nckOekqei6n6ssomZRdt/cqNVm+80hzMvlNpm2ijivURGBlDeMZKXiDTESQSRf3uEkw6MAHIQXjhdK8trdJP3+dL+ahZG85+Em7fyce34/HZe74ehu3M7dcu159DRg5+6TR+zTaU/7SbrJdY/7SZN04/aeNr/n1yEKJ6tFoVfanmt34+dJN56HksJ3e44eDucelp9zTIeFHSbtr8i2uPuk3+S5u/Vj8h7n/DB+TOYNe64pw6R98tzdcMSkwymyLfrv95J2nHt4SXvcJu3dL3bJ9OAn7dbtOOKe+2k/aTdcJ00yPj/nfjJNXPs9t/frXPfcztPkR+zT/v3a/bgbws91z+39iHtM+rrI9qd0J+9zjvHw/V7a3sPgmL7n19xLt32/R/ic+xG36Tixc5P053Z+9Ht+zdHDStpx7m79vl/70e3dLdfcS9qnw/TrZBhpP+lrD59jrrDT7pNh52LqYeTy5/c8Tq49vHT8Sf9+7m6T4eAPk+ue2/kx6Q87jz9pXxRa7v9JPz4u5grb0+Phc+3nHobHUJJ/D8PduX+uc6U3HQ7XbpcMw8+552HmCs/d+TEZVtK92+eyc79+rzS37sb9cEy75zqXu6Qf94e7pPuSwkrbJ8NK3iM8r++48XOPx/35tR+x5xyDHz83i/gvGYfb+TF5L3nu95NH7ifDdvccc93z9Lkfd+/2ufwQn7tPx821+0mGlXSXPk+6T4br9kn3pYWZvse1h5G+R5h+z8N3N1x7/v087SaZzvQ99+Ph5XLrfvzobjnycz9u7+nJZU8YST/JMN292/nR4/Frju42HZZfc8T4tZ9zTPt1t26PGze57rmdH5P+sOPajx5OScdkGEk/SfukX7d3O48r6Zd77i6ZNveTvpe+dne5wnG33Ev2J+6H+56mXHG7Oz96eGm3pdmn3SbDSt7zMDjy83tuz3XaPukmeY84kv48Tj/6Pa49XD93N350t8m43G2aadIt5+4H9yVdJ/14nO6eo6fPj+lw0n7ScXpYaX9+7cdkOCWdu1s/etgck/G6vafZ7+OvpDEq7R8/GPxg0mGZZeJf0h3WXLudO0vGwT0PM2nvftN2uew9DNySLzR80OTB8NEDBDpoKnEshCmoxo7DQ6Uprru1LwyRSdTEUOUtpASvEHDX5ji8LNbmNOYzbet7/vPBVkzzQVVhVgUCqvtVoZSUxnwQWN/r/vqe/3zUKYW5/hJQe6r4sq8qTPOVznyFW1JJsYyMZbO//OWv4pLB0bbtB19YY5lWIdJSvvVJJeWinPZIs6ZPm26+4gZQtp6Oi7RUrZzBynk5CKzvrNf3/JejqpTZqZiWGZUcrmMEVPfXsQJVdspMYH2v++t7/stcUeRQBMpAQO2pDJDK6aSqMM1XOvMVbq5iQHCDZg6aOwh1MB06bGb7AeVynw+7ShHssJnR5198bvlBPamQ0PMBUWGKgAiIgAiIgAiIgAiIgAiIgAiIgAisfwSQZ6C8goAnfr3MAGy55Ra2gT4XhZB3VIpgh92kO8WvQGBuu/VW2/3bLvRPBERABERABERABERABERABERABERABKoQAb60xpf9+KIXhi8H8qWyQplKEezw+Tg+4Yb5U/zsefv27e28EJIsi0j/REAEREAEREAEREAEREAEREAEREAERGANCaCpwzIsNk++/vrr48ehNrXPs0+dOtVC5n6+TaUIdlq3bh2/G9/P8sZXsb777ruCZTjfQBW+CIiACIiACIiACIiACIiACIiACIjA+kHAFVT4KNSIESNCnz5FH4Zy+0JQqBTBzo8//himTJli+bvjjjvCmDFj7LwQkqxCQFUcIiACIiACIiACIiACIiACIiACIiAC6w+B+vXrh549e4b7778/bLTRRqFJkyYFy3ylCHa++eab8Mwzz2QzWbt2bTsvpEQrG7lOREAEREAEREAEREAEREAEREAEREAERGANCCxfvjxMmzbNQthyyy3tS1korxRCzlFjDdJdbq+eKXaM3nfffcOkiZPCPvvuEzp16lTusORBBERABERABERABERABERABERABERABCqLgMs4WJX0/PODwujRo0PLli1NW2fhwoWhTp069rWsfAt3Cqqx45npHL+IhYrS2DFjw/gJ422TocoqCMUrAiIgAiIgAiIgAiIgAiIgAiIgAiIgAuUl4DIOBDg77tjDvE+ePDl88MEHYcmSJeUNbrXdF1Sw46lERemdd94Jc+fPDaNHjQ5cy4iACIiACIiACKybBHibxU9GBERABERABERABNY1Asxx+CpW3759w9FHH23Z22WXXUKDBg0Koq1DhJUi2GGPnVdeecUy/M9//tM+d+4qTGapfyIgAiIgAiIgAusEAR/feaPFixwJeNaJYlUmREAEREAEREAEVhBwrZ33338/PPLII2Y7d+7csGzZsoLsr0OElSLYqV69+goEMQFRsuWTvqylTkRABERABERABApGgHHYfxUZqY/vrDHnx5jP5Mfj4lges7r+yhNHedyWNz3lzW950lJet8m0l3Re3jDlXgREQAREQATWRwI+vm+33Xbh0EMPNQRTp04tmFCHCCtFsNOqVatw6CFFGT7m2GPDyJEjLfMOxC70TwREQAREQAREoCAEELb4r6IiZEwnTLR0Bg4cGK699k/h3XffDZMmTcrGxf3yGE9jef2VJ47yuC1veioz3ek5VjLtJZ3DAn9pv+VhJLciIAIiIAIisK4TYBxlrBw+fHh4+umnLbu77757VomlEPmvlK9isRTr6WeKMnzcsceETTbZpBB5VRwiIAIiIAIiIAI5CMybN8/UhdGorVu3bkhq1uZwXi6r7777Lpx99tnm55pr/hAOPPDAsHvv3mH3PfYI22+/vcVX1gCfe+45Ew7169cv9I5h1KpVq6xe8+KOr3zCrmbNmmHDDTe0CVxJEfkytIpkmysuJpZJAZJfJ+34cseCBQuK8UsKd9CsIp01atQoFlau+GQnAiIgAiIgAiIQbKNk5gQ77rhjGDZsmO0pzEejGjVqZEKf5DicD14bxAG/fHrQa5AKJjVMFh5++OFwbNTU2WKLLexzYLzB4ytZPvlYgyjkVQREQAREQATWeQLJoXt1Jwo+5iKcOOWUU2xsPuSQQ8Lf//730L59+zUekz18Jjc77bRTzjIZFr8Y0SNOgHDr7pMOyZvbjx8/Pmy99VZRILEw9N1zz/DIo4+GjTbaKHs/6S/f5z6fef75501QdcQRR4TbbrstNG3atMT0sO7+7bffNmHWrrvuutobKsID40fOXSjDedI4O+woZ9whDONLHTvvvHPo1atXWLZ0aagThXl16tYJ9erWswnoxhtvbGybN28emjVrFjp16mR1Ihm2zkVABERABERABIoI+HjLSxPmA7/85S9t3GTcb9OmTYlzg4rkV1CNHZ987hknZL/61a/CjTfeaHnxyYkDqcgMKiwREAEREAERWJcIpMdKhAw+vvrR8+vjK9d+Dzu3x+7HBT+GKVOmmJcvv/zS9sLhIhmu3Uz84yXNqozH17Vr14BQ5uOPPw73339/+N///he+/vpr877FllvaEbfuPhluMg0PP/KwCXW4f8aZZ1aaUCeZPjRfMGglkda08bJi80SEKZdccok5+fbbb8ss2EmWl+9RRCC5eOHWmTnTiRMnhnvvvdfKGAFet27dwtIozMEMGTLEjqv6xyT1jDPOMGeep1X50X0REAEREAERWF8IMOYytj722GMm1Kldq3a44847QuvWrQ1BrjG7otkUXLDDhIA3QKhRI9i59tprA3vuYAqR4YoGqPBEQAREQAREoJAEGCvnz58f+NoC2hQsA0qa5IN3rnEVu6R9nVp1ssuhGI/5NCemopYMsZyHt1X89ttvvzBhwoTw1ltvmXYLy5cwixcvDpMnT7alP2iU1KlTJ9SvXz+7tGnEiBHhkl8XCUX4fOjee+9t/vwfeXaTzJvblfXo4ZQ3DNy731xxLVmyJHz//fd2i8+g1qtXz85XFY+XZdIdat4IlNDAQWCEIGf27NnGlY0aR48eHbbZZptw8sknWxyzZs0KV1xxhZ2jkYVBY/qFQS+EWbNnmV/CIkzSSBhTYllMiAIhBEnsg9i4cWPzx79kWrKWOhEBERABERCB9ZSAj9WM9Z988olRWLR4UVgYNYwLOWYWVLDjmZ41c2aYtmKCw/46LVu2NACFzPh6Wu+UbREQAREQgSpMgId4HrbRtNh3333DX//619A+LpvijRCaMQhFkmPp9OnTAxobLBHCDX6ZdPDwzphMeD/88INpnIAF4cqzzz5rbnnz9FNYG0S/RRshswePLyUqK0pPN+nbbLPN7Idf0oAhXvLBfIBlWx06dAgdortW8RrB1csvv2zu+Hdm1NYhPxhPnx/Ncg3+JcPxNJcWnKcfAYmf53IPS7SWMA0bNiy2t00u99gRHumhDN977z17E8g5gpbPPvssvPTSSyV5DT/72c/CiSeemN0nxx26EJC5137993Pr7BGBoQuNYH7qqafaverVCzpdzKZHJyIgAiIgAiKwthPwuQNjbIsWLbLJ/fOf/2zLnlne7GN69mYeTiplpP4mqiCfMmCAZef000+3SRyfBitEhvPAUEGKgAiIgAiIQN4JMEYimJkzZ46p+hLhRRddlI2X8XSfffYJe8RNidl7BrfsaXfeeefZXir/+Mc/Qvfu3W0PHZbmJE2DBg1NmMOSrLPOOit5K+f5uHHjSl1KRFqThklP2i5537VZEPA888wzyVvZcwRTCKnY1+aTuJyrVpxAobGElhHCok3btg0bRi0ftEvIe1mMzzvY64+42XcGLaJVheF58eOcWXOy+XM74vfw0awhfAxhI+DC+H27SP3ze+T54IMPTt0t+bJx4ya2Jw5CGoRIyfT40jGEVj4R9ZC4RkuKH8aFZ5zXqVObQ6npNQf6JwIiIAIiIALrIQHGWjSU+SgE5qSTTrIlzMxTMOkx1ywr+F+lCHaQZN10003hqquuss2FUBnGFCLDFcxPwYmACIiACIhAQQkwefAlzMmI77zzzsDvgQceCMcdd5xpXrCECYOGDw/zGH+4t4sV/+bOnROXds1JWq10vmXcD2fUqFGm6bGqZVplHc9d6IAGCdpHfCaUZVrsWYNBQIUghOVECDgwjz/+uB1z/WOZ01133WXCCcIuLR1+n7BvvfXWcN9991mQaEKhqbJ9fOG0eVyy5Fouyfg8/36cOrVoGRlukkIljx93Lrwiry48SbpNhs+5+0WLqX///uGFF14o5oQvbbSNwqwePXrYRJKvbqBNBTPqR6440M7ClBSvM0EQhVaXGw/L77u9jiIgAiIgAiIgAj8R2HrrbeyrWDNmzKiwJe0/hV76WaUIdnhThToxEww+fc4ks1CfASsdh+6KgAiIgAiIwNpJgAd9HqwZL9kz5YQTTrBlU0OHDrVlPizXwaCVg0EQwpIdzGabbW7aG5zzBaeOHTuu0LjhIZ9lVtVMkLAB5xsUnfvDP4KNmTNnRYHR/Xi3+7mEHf7QT7xoCqEtwpsqVJARNHBEQODCEMJy4UW7du3C+eefb/sGsd8LQijmCAhbrr/+ehNWNGnSJOy+++6m+cJGxEmDxg4bEhOnh5m8n+vc08vky4U6pIOwX3zxxdAtLm17MwqZyCtuMYRNPE888YTlia9dYJbH22gSIYTBTe3atU0rh7d3aACxHxI/DPknjwsXLjQ37CeUK81uhyDo5ptvtqVY7H9EWigb5lL4RZjjZWURrPjngjwPB+sZkSnLwkiX5z/px8+5h8DLTa7w/Z6OIiACIiACIiACRQR++GGGzWGYE/DZc16+FGoMrRTBDurBTz31lOX+sssuC3369DH1Z1UIERABERABERCBkgnwkM5DNw/1aNDwhUk2HmZDYr40xUM+Qg4MYy1LjDANGmyYFewcddRRZkc4GD9ynhQCeFwcWUb09ttvhU8//dQEFQgU0oZwcItmysUXX5y+HY455phwyy23mLDH3bojrhE2ILxxgwDrq6+/skteBqGpg+bKpEmTLI6Zcb8+Nir84jii23AAAEAASURBVIsvspsDIzwq6wTK84oWMdow7CnjX+skUpaM+ybHniaOxOdft+IaYQtCG9+sGLukIV/LY/4yUQsGQxxPPvlkeOedd8INN9xgS+UQBKWZJMPYfPPNk5d2TrmjVYOgiHyXJKxJ8mCPw6Rgh4CIN2ngglAoqdnlrJLudC4CIiACIiACIlBEwMfJjz76KPDDsCqJsblQpnAxJXKEiq9P3jbddNNiE8mEM52KgAiIgAiIgAikCDB58IdxzhHy5NqQmAd/N+yXgqCkyPAg/9OXsXwy4m5LOro7tG4QIJVkXJunZcsWUSBU9Bl13CL8YFlVLpPME3lDGDF48ODwzNNF++0ceOCB9jVNBC180Ymfm6222ior2CGfSY0gd5PrmMwPX+vq3bt3+MUvfhE/qb7APsnet29fS0da4OKaMOwNyNI08sXEDYFJLuP2pAt2COH4YchnWSZ9Xt5+xB+fVEVri42s77777rD11ltbmJ4vd0v4m2y8Sfh+2vcB7SS3d4GPuzfPK/5Rp5ajhrTCeJn6tY4iIAIiIAIiIAI/EWBsZTzl4wXMC3jB9b+4HyBfo+RlmN//yUfFn1WKYIdJExs0Yi6Kbxu7dOlS8TlTiCIgAiIgAiKwjhJIPoz7g7pPGvzISxQ3aHS4wGPw4Bdt6Vb7+BWq5s2bmwYO4XEfIQAP8WiQILxJPtC7f+7lEka4oGDbbbc1TRKWLE2YMDHM/3FemD1rtn3pysNIpt/TiB1pJxw0dG6//Xa/Fc455xwTCiFUcb+cE15Ss4T9ZXKlLRtQCSeEhdAFLSiMb37IucfHOWavvfYKY8aMsbQ++uijAc1jhDecI1giPbDn50KdYcOG2R5CbHyNZg9hoNnEZ9vJg5dZUQwr//c0+BEXvhkzWlloL6WNu0VIs0PXHewrWp9//rktM6M+ULYIyphwermQDs5ZKjZ16k9CuVwaWun4dC0CIiACIiAC6ysBxlzmEl9++WUYPXp0EYYNil7gFIpJpQh2WHPPpAm18eHxs6sIepgoyoiACIiACIiACJSPgD/A+5GHc4wLFThv06aNCUw4f/jhR8K9997D6UqmR4/uoX37DoG9Znj4Z78ehBCE6RvvLosTFxdEeJzJgBDMsC8Mv9U1LIvyz3nz2W60aTDE53G6IGn27NnZaEg39z192RurOCEs/Lg/jyOXN4Qh7aNQDOPL3jhHw8e/fsF10jDHYXNoDNpBLEtLmtLiS7or6TxZ1mk3tWLc/DDDhn0QDjvslbSTnNdefuwR4JpWa5rOnBHJUgREQAREQATWAQIIdtijjw8yYJpv0jz7gqwQ42elCHZ4E+Rfh2DS6GvYC5HhdaDOKAsiIAIiIALrKQEEDyWZ9BiafGHC5n2ufdOp07ahVdzkd9KKz28nw/vww48CPzd/iXvAINghLJb68MWqraJWiwtV3F36mE6nX5NGT6cLUdyvX6OJct1119ncAO0XPuOONo3fx72fc/SvZWHP5skYv28XZfyXTFtpXgjbtYWSWlG+9A0754NbzqdNm5YNskaNmnZOGOWJMxtAPMGfx4c9GzFjiC9t6kdB1KFRFXx6TMP777+fvl3itc/T+vXrl/0Km5ddiZ50QwREQAREQATWQwKMv2gM9+zZ03LP5sn777+/nXOvEONnpQh2eAvE2yomiHwtgsmNjAiIgAiIgAiIQOkEyjIxcKECe8Cw2TEbDCc332UfmcMPP9y+esQ6cIQCuGGz5Xnz5tkRgQqfHO8XhToYNFGuvvrqcMEFFwQ2G16VSabThRvuhzEfoUR6eY/7QVuHdemYiy66qNSPK6Cp4ku7cc+yI0wuAYfdqIB/pNPTmgzO7ZL33S65XIx5DybpLhlO8twngx5O+p5fu4DJy97t8Q/nAXEjaDSFKFPKGPeUQ5KTx0EY/HxZHlpQcPW0eNg6ioAIiIAIiIAIFBFgDPUXNtiwHGvEiBGBfQCTL9ryyatSBDtMJFmGhTn11FNtx2ikW5o05LOoFbYIiIAIiEBVJ+CaH755MROJ5EN4Mn+4QbiTNnzFid+qDMIXF5Tglk958yuvcYEBG/cOGTLEvj7F8p6TTjopG5SP/0yELr/8N1GoUD0uJVsWWIbFhIjJUlpogWcEO3wZyo0LOHzPGLcvxDEpJEnHx5JzNw0b/sTe8+33kke/x3xp4MCB9sl3t0P7ipdjbjhHgEO5soQOzSWufTIJu9atW9vP/ZTn6PGWx4/cioAIiIAIiMD6QMDHSF6Q3XvvvZZlXoRhvvnmG1u27W7MMk//KkWww2SRTRUx5557bpne/uUp/wpWBERABERABKoMgfvvv98+cV6058wGYeNNNgp169S1PWgQgrC0OTl58LdHTDbQzGGvFN9cmM9to0nie6kgDOEePwQ6/BAg8ENggHDAw3NhTVnAsRHym1HwcO2114aPV3wCFH877bSTvdjxMLFDSDNp0kROw0033ZT9uEIuoQ5uEOT4Uiw2Pv7b3/5mGj677bZb6NSpU05hEP7cwIpf0nje/Ji8x3navd/3fW64T57ckHaWoGN4c+dfJyspfPdHOLhBmPfnP//ZrYsd60Xh3YJYrrDlh+natWsYPnx4ePbZZwNfE6Psx44da6w8To78SBtHL3OEQQgEqUdJ4Zj7Kxa5LkRABERABERABGwcBQNzJQQ6kyZNCp/+79Mwe85s20uYez6mc54vUymCHSYLPrFh4uhqyfnKpMIVAREQAREQgapKwCcDs2bNymppvP3228WygzZGWviBP+xYqoTAA0HOP/7xj8B+OwghHn744fDPf/6zWDh+Ub9B/dB5286hQ4cO9qDPOvFDDz3UBACEWx7D16L4qlXSbB0FHMn0uuCgV69epr6MBkr//v3Ni+c/6d/PuedaTHx6nB9vy/iiVi5tJffnR+L1uN3OjyXFm/STS/iRtPOwPA7KiS93YZyj33O36SPaNwhrKAu+qsVm0QhqyPePURMIYYzvsYNfhDoYFyYxwezcubPZlfSPySh7HrLJNl9K48cXvghjm222sY2hS+JRUpiyFwEREAEREIH1hYCPkaxCYrk78zResPClUExyzpMvJpUi2GFi8kn8GhZmg2pFb4zylUGFKwIiIAIiIALrCgGEHa1atbLPbfMJbbRhMB236WgP+D6xwM7PGXOvv/56rLIfLmCCwf2SzPy588PQoUPth5sfF/xoghbX9inJX9Le4/cvWnHv0ksvNcFSnz59sgKO9GSH/YCSewLlEny4HS+GEE6xKTCb/bKHDNcdO3a0pKA5kw7f04X78ePHmwCD8PghlGH5EsIUX8aUzBPnCMXQPEaTiaXlbsaNG2d2LmRxvmgVTZgwwZyhIYXQirjY62ZmFNbt0KVL2HPPPT2Y7NHTzaSQJWwYwkTAR7nfeOONJsQiPgRnCMVY8oUb7Hwyyf5JpRm0c8jHG2+8kdPZZZddaoKdnDdlKQIiIAIiIAIikCXACxGfG8yN8y/mC8wnfO6RdZiHk0oR7DCZYTMhzORJk7MqSnnIn4IUAREQAREQgSpNwIUYLKM644wzbGnNzJkzbRkVD+08xJe29w3+69atE8fahVntFIQGl1xySTj55JNNAwStHpY0Iezgs+aEj0YI2h4ILJYsXlJseVF5gCJk+SguwUKzhOVSCERKMkx82DgZzRvyxJKq0gx5Q6OEHwahx4UXXmj7zHDtwhHO0+aDDz4IBx10UNo6HHDAAaFbt252ZLmY8yfsQYMGmZAGAQpzGfKFQfuYPYMQormwLR0wQiiEZUcddVSxW2wQnUuw444QNvmeStghiEG4l/zUOl8uQ6Mql0FLCMEQQjmETEw4yQvL3u65557w8ccf2z20sppFbaKFMW8Ir8g3c7WOHYveNuYKW3YiIAIiIAIiIAI/Efjss8/C73//e7M47vjjw5dxPsEcZZ0V7KDyy2QNtXAmLKVNvH7CpDMREAEREAERWL8JMDHg09/80qakScPy+DCPUAeDoGbatOlxgrHc9tvha1e8XeKBH8EDD/M81DMus9kxX8K6++67oxBjvk1K0nGWdu0CEQQKCErc+P4zfh970k6cpOPJJ58M11xzjX3FieViLN3mftq4/+Q9hF/8MLl4uB3xsKFh0tSsWSt+HWxx4BOl/FjKtfPOO2fDqVa9WnjwoQfD8889n/RmghYY+t6BxW4mLkrSnGFOtCpDuvn5fAlhzOuvv571xj46aYN7DPx23XXX9G0TEPLVNMKizM8//3zbqwmtIti6f9dcct4rBSQLERABERABERABI8BS5j2jVvLSOM+47777Al+WTI7f+cRUKRo7vD3iLRiCHdaal/b2Lp+ZV9giIAIiIAIiUJUIJB+4/cGb9GNf0oP38hUP+Hwt6fTTT4+u+RU3vE168cUXQ9u2bbM3EMiwzwpm6dIl2Qf9rINynLgwB8GECyeS3j3txOnLsHzJEYIJv5/0wzkMkvfSTNLu3S3Hvn37hqeeeso0cNCkeTMuRZozb25o2rhpGDN2TNhhhx3Mu8fRsEHD0HOXnibYYUkcwjW0nN577z1zd+aZZ4b27dubdo0L3xAy4YaNjceMGROOOOKIwOfm0cAhr/x8z510Wv3a4yfNaFQ9+eRT4ayzfmG3EcwhgGMdPxpRbITNnIp51qabbmpu8M8vzZ004t8NAibfNNvtdBQBERABERABEVg1AZ9fmOZz1HrmAw4jR460sRlhj4/lqw5p9V1UimCHTf9ee/01SzXr4VFnZsIpIwIiIAIiIAIiUDoBnzz4Edf+8J60S4fiwpW0PddMPtA6waC9gTYtWi086GMyia88mUU5/7lQwZeOkRa0TPihIcLSJn4sK/v88y8sdPbNufPOO23TYNs7JvpZvjwKKeIfy4lY0sQ+MsnJUmn5TyaZ9KCRw4/8DhgwwJacsYHw99O/N6cIXdLmrLPOCqeddpoJSRCMPP7448UEO13ifjlww6+nhU+4o4GE6R41l/r165cOtsTrZN7gwfI5NmTcNG5yPDEuZUeoQxk98sgj9vOA+IoW+xlhSAc/NHNYflW7dq2Yvpq2tI4JqBu0uagDlIGXF8IivXxzQjqKgAiIgAiIwMoEfKxmPx0+4MCScsbTBx980JY0r9OCHd7CfTK8aPNk3ha52vTKmGQjAiIgAiIgAiKQiwATCYw/uOdyg50/pCMEYP8ZPouOnS8NQsjCyxXfs8UFGrj58ccFFmy1KOhZE0MchPf555/bF55Yjo2QgS88JYULHocLRkr6zDfudtlll5UEO+6/LEf48SMufsmvS6FZ40ukXEBDmK7B5OEnr9HCIY/8MJ5n9iziJRam2cYbhWXLl4VqG/y0eXVJ5ecTRY5PPPFEOPLIIy0M/o2PmzE326hZmDVzVja+7M140qJFC7v0MEjLLbfcEgYOHJh0ZnnewNKyPJx99tmm6YOgiM2jh74/NAx5d4htRO15KeZZFyIgAiIgAiIgAtkXOYyfxx57bLjppptMvvHhhx9mP+bgc4N84lr5dVQ+Y1sRNmrWhxxySHjmmWfss5xs0NikSZMCxKwoREAEREAERKDqE0g/aLNfDBokPND7w7znEu0bN5MnTw5ff/21LQVCoMC9GvHHCxe0duw6CjnYoJcNlEeM+NS8Vk9ooHhYq3NEOwbDUuzSDGlD8MSSIgQspIf8sd8LApj3333X9o4pLYxV3UsLVNgY2Q0bCbNEKs2Sawz8k1yxSwrKkhM4zzNu2rRuE6pXKyoP4i/JeLxoKvGVr1//+tehTsz7wvgGkM2dr7zyyvDSSy+F3/72t6Yh9K9//SvsvffetqwMDaE+cX1/0hAXGy5jmIP5/kJo58ATQ93glzSuxZW007kIiIAIiIAIiEBuArx0+u9//xsOPvjgcMihh4SXX3q5YC9IKkWww5sxNmnEsHM0E0oZERABERABERCBshFAcIAggTGUCcRVV10Vrv7D1eG3V/zWNDhcMEBoPLizee67URiSXrKzqtj8a1u1SvmS1arC4L4LMVBHvvnmm7MbNWPPGy7X0EF4w540RXsBhXDCCSeEU045xYQ4aMTg1sNjiRD5TApR7OZq/FsWBTWwdJPcn8btOHo+PE7fWDiXG7dzgQ/XCKowyfIxixL+IXhhM2kMQp1b/nlLOPaYY01zaPjw4VlfaFttscUW9ttjjz2y6fT0ckQIhMYWGkT8WAZPGCzvwvCFsH322SfUqBm/nrV0mS1RY88ejIdjF/onAiIgAiIgAiKQkwB79zHPwfACyOcJhRhHCyrY8Qyh8s2GQhhfV895WSc6uJURAREQAREQgfWRANoiX3zxRXjsscfCH/7whyyCK39/ZThg/wMC+8RgfMxFUwMtDwQ75TWuweHLjMrr392TFsZ4BCbnnnuuW+c8TojLjJKmQ4cO2YlR0t7PCRfj+XX7shx93vFN1HL5KKpMY1gmhpAE4wIcu4j/YO+G+PwlFXaeDr/vR/bccePLuzxet08fPS9oMz/00EO2Zv/AAw8s9nUxysSNx5HW5PL7HBHw8Utu1sxm2S7Y2X777QMbQOfaU8fTkwxP5yIgAiIgAiIgAj8RYCweNWpU9quVPz/959kXOj+5yt9ZQQU7PpH56KOPwn/ixkIYNkbccccd7VwTB8OgfyIgAiIgAiKwEgEfQ9ls+IYbbgj/+c9/Ag/jfLIaw5eXXCPEPeMH4QSfsj755JPD+PHjAx8wmDZ9Wli8aHFgo78l8YfGCmMwP9yjQYN2TP36G8Z14o1C586dbTkU4a7uWI0/0pNcxoQQ59Zbb7WXPaxLx7iQgvMRI0aYZglvvLDn7RdpvuH660PzuOzssMMOy37Zyfngr6zG/Xz11Vfhwzg3QQg2ffr0cN1114U2cYNivuBJ3hGiIJRJL79KCnZKWraE1o2bZN7cblVHPpX6m9/8xsoEty68YR8cNy6MKW/ZuD/CYa8jlo0l7Tx8HUVABERABERABHIT8LkE8xOfCzBvePTRR23PHf/aZ27fFWdbKYKdyfHLCyPjJKpazeq21ruQKkoVh04hiYAIiIAIiEDhCLhgBGECmhUIdhDqXHTRRbaxLi9JEMr4BIOU+YM+fvgh+GH9d2UYTxfCEb6GNXjwYFtCxhIo9gYiXWjnIFTq2rWrLRP65JP/mbAhmRc+y/7b3/3OsoA2y69+9avA8iPy53GUNX/Oi0+RexzsNcQvafbaa6/ws5/9zARQfH6ddCLo2XLLLcMrr7xiwifsMJ4GZ4+GMnsKIjTx/QT9XjKOks4JDyYcMe43KdghH6syLL9iwolwieVhlIPvtYNfBH5ogqFVTRzwJK9lCXtVceu+CIiACIiACKyrBHxcRpjTq1cvyyarkng55S90fG6QTwYFFex4preNk5yDDjo4PPvsf8Oee+4Z+ITnzjvvnJ0M5TPDClsEREAEREAEqioBH0cR4rC0CoEIP1+Wk5448PYILR20RpYsXZLdOwUhA/uo4H55ZlnUAin6QtSyZWwKXM20NhAmEC5frkQggSAhrbFSHo6e9qFDh4bbb7893H333VnvU6ZMsc+NIxypGeNtF5cIsf/LpEkTiy1/wkNyOdSbb7wRXnvttXD88cfbV53YSyjNIBtJ6sQ1X1hudscdd9hd0sikbMiQIVnXMHj11VdNgOOWfPacfW0Q7CCQQhjixgUhhEVa0LjhlzTOImlX0rmH434IE5P8IpdvgJwOw1nwBTI0ur799tsoqNkgzJkz14RRc+bMsfrDxHP4x8Pti2mEy48yR1uJpXMw8LDScehaBERABERABESgSOPYv4KJlg577fj473ODfHIqqGDHM4J6M2+wEOzwlo03QjIiIAIiIAIiIAJlI8BymZ49e2Ydu5Ai+fDPOcIRBA8tWrYwjZGZP8zMvj3Kei7lBIEBy5MQBD377LO29Ku8D/jufty4caaW7Hu6eLR//etfw+GHH56d/NSMS8A2aV60aa+7SR75qiaaJXfddVfAL+aBBx4IxxxzTNLZKs+dFV//8o2TWfJEWgifZWK8bWPZW9r8+9//zlqxZ832XbYP/fruFXr33s32EWLvGiZxxEH+nYHHmfVcxpNc/hAqvREFWwjgWJKHyeUOewQ7fH51VWb6jOkrOUE7zAWHK92UhQiIgAiIgAiIgBHg5RdLxGfMmBEuvvhi09Zl30M+RODzgHyiqhTBDpKs11571fJ13HHHha222srOS5qQ5BOAwhYBERABERCBqkiASYKbkt4E+Vcnp0ye4k7LdUTTBy0PzNy5c8vlN+144MCB4eqrr85a88luhDHbbLNN1o4TNITatv1Jw8W/KpWcI3Ts2DH88Y9/DKfEL2bx1SjyzxedymMID4YffPBB1hsaP3y5ix+GJWNo58ARLR40dybF5eRoQfnG0uzJ89qrr9kPPyeddJLtH0iafCKXTDtu1sR4WHwCnpdjZTHt27cPjz/+uKWZPZUWxZ9pbUVNnaSaOJNSfiyRZ4+lrbfeOivU8XjLEp/ciIAIiIAIiMD6RMDHe5Zp+zYzvFQp5NhZKYIdMowKM5Op559/PvTv39/ecDmQ9akSKK8iIAIiIAIisDoEyjJZYCnNLbfckn14R7OHsTZp0tfc87D9yMO+fykq6bc850ceeWT4+9/+HgacOsA+Y84+OkmBFMvGpk2bZml1YQPh81nutCEfaBORP4QP5CH5KfS0+5KuyR/756AuzfIjBEYYwsfw+XWWh2HQiuEz7KSTF1TsScOGw6QPwQ8bMD/44IP2VS20aDDOzy7y8M/LrqR43J5ldOwRBFf348dcycIfP8pdRgREQAREQAREoHQCPt4+99xz4bzzzjPHe++9d3bZtN8vPZQ1u1spgh02E5o9e7alvGN8UycV3zUrRPkWAREQAREQgSQBn0CwWfI555yTvLXG5x52WQNy9yzBHvbhMPvalI/7CBf4IeBBUIKQBsOSbX4sh/L5QjI+14bB75p+xSnXJ9hd4OTpIw+uzeICJYRKbnCHkOfyyy+3PWs8z34/X8fyxiNBTb5KQuGKgAiIgAiIQLBlWHDo27dv9qudheKy6s8o5CElqDYvWrzIQm4UVa5dXSkPUSlIERABERABEVivCbhwoiKOawqSfWEQ6rjmEIIJF05g369fP4sCgQ4/DJs+5zL4Swp4crkpi12SS9q9x8Ex6S59zn2WbyHsYc+dtdWk072q67U1H0qXCIiACIiACKxNBBhPMbvttputRuIlEF/E5OMQGL9vF3n6VykaO7yF69a1m61HZ6NC1sWzsZCMCIiACIiACIhAxRJA6LC2GJ/YuEYM6fL0oTnDl7LQ3EHww9IqPrntS6HcXTovJdmn3ZV0XVb/q3LnQhLcrcptSWnJt/3amq5851vhi4AIiIAIiEC+CDD+M74uWrTI9rN74YUXLKr999/fPnCQr3jT4VaKYGfkyJHhL3/5i30NCxXrH374wdLlUNKJ1LUIiIAIiIAIiEDVJ7AqwQJfk+JXFQ15W1X+qmK+lGYREAEREAEREIFVE+ClFB9UcMM+wq7FW4j5QUEFOy644dOiGIQ6fD0C1WxMITJsEemfCIiACIiACIjAWkfAtV48YT4v8KPb6ygCIiACIiACIiACawMBn6OwpLxHjx7ZJLFvYCH3tivoHjue6SZNmoQBAwaEenXrmRSLaxkREAEREAEREIH1mwDzBJZp+Y9rnzus32SUexEQAREQAREQgbWVAC+mMHvssUdgCRZm8ODBYe7cuXbu9+0iT/8KKtjxPPCpcyRaPy74Mdx4441h4sSJfktHERABERABERABERABERABERABERABEagSBPwl1DvvvBMGDRpkaWYf4QYNGti5389nZipFsMOXLgYOHGj5uu6660K7du3ymUeFLQIiIAIiIAIiIAIiIAIiIAIiIAIiIAIVTsA1cpBroMSC+fDDD8OyZcsqPK6SAiyoYMczPHny5LBgwQJL05FHHhnq169vX8AohCSrJBCyFwEREAEREAEREAEREAEREAEREAEREIHVIdCwYcPQrFkz89q+fft1f4+drbbaKhx22GGW4aeeeipMnTrV1tO74Gd1IMqPCIiACIiACIiACIiACIiACIiACIiACBSSAAoqixcvDvfdd18YNmyYyTY22WSTQiYhFFRjx3OGto5/4vyVV14xbR2/p6MIiIAIiIAIiIAIiIAIiIAIiIAIiIAIVBUCfAGrV69egb11+PT5gw8+GGbMmGHJL4QCS0EFO56hESNGhDfffNMyucUWWxRURamqVAylUwREQAREQAREQAREQAREQAREQAREYO0mgJwDwc5+++0XjjrqKEvsZ599nt1+phCpL6hgx/fQadWqleWN48033xwQ9GBc8GMX+icCIiACIiACIiACIiACIiACIiACIiACazEB5Bxo6Tz99NPh9NNPt5T+5jeXhxYtWti5y0HymYVKEezsuuuu4c477wyTJk0K22+/fdh4440LluF8wlTYIiACIiACIiACIiACIiACIiACIiAC6wcBV05ZuHBhePvtty3TjRo1Cq1btw41atQomPJKQQU7XrS1atUKTZs2tcsLL7wwdOjQwW/pKAIiIAIiIAIiIAIiIAIiIAIiIAIiIAJrPQHXxqlZs2ZWQ2f27Nnho48+srT7/XxnpKCCHZdmjR49Otx1112Wt8GDB4fp06fnO58KXwREQAREQAREQAREQAREQAREQAREQAQqnACCnbZt22bDnTlzZliyZEn2Ot8nBRXseGbmz58fxo0da5ctW7YMaPDIiIAIiIAIiIAIiIAIiIAIiIAIiIAIiEBVIuAKLG3atMkm+9NPPw1o7mD8fvZmHk4qRbDDl7DOOfdcy063bt2Cb6ZcKDWlPHBUkCIgAiIgAiIgAiIgAiIgAiIgAiIgAusZAeQYbJ48bty4bM7333//7PYzhZBzVIpgB7Wkl19+2TJ92223hW+++cbOCyHJypLWiQiIgAiIgAiIgAiIgAiIgAiIgAiIgAisAQHkGNWqVQudOnUK7dq1s5C45lcoU7iYEjlaunRpdl+dd999N0ycONHuSrCTgKRTERABERABERABERABERABERABERCBtZqAa+R8+eWXWa2dL774IixevNjSXQg5R6UIdhYsWBBmzZplmeSrWJtvvrmdO5C1utSUOBEQAREQAREQAREQAREQAREQAREQARGIBFxww/7BzZtvYkzYOHnZsmUF41Mpgh1UkurXr2+Z5FPnm2xSlHkJdgpW7opIBERABERABERABERABERABERABERgDQm4HANBTtOmzSw0vpBVu3ZtO/f7axhNqd4rRbDTqGGj0LVrV0vYO++8E+bOnWvnLukqNcW6KQIiIAIiIAIiIAIiIAIiIAIiIAIiIAJrEYEGDRqEunXrWYoaNWq0Huyxs2xpmDdvnmV4wIABoVmzZqa+VAhJ1lpU7kqKCIiACIiACIiACIiACIiACIiACIhAFSfA0iv22Pn661GWEz4YVUjFlUrR2GEZVvPmzS3DgwYNCmPHjg0IdQqZ8Speb5R8ERABERABERABERABERABERABERCBtYBA9erVTUNn3rw5oX379qFHjx4m4yhU0ipFsDN//vwwYsQIy+PTTz+d/UJWoTKteERABERABERABERABERABERABERABERgTQmgoMI+wocffnhgRRKKK2PGjCmo4kqlCHYAt9FGGxm/o48+OrCBsowIiIAIiIAIiIAIiIAIiIAIiIAIiIAIVEUCH3/8cRg4cKAlHWFPIbeaqTTBDlo7GDK8aNEiO9c/ERABERABERABERABERABERABERABEahqBNhuplOnTpbsGTNmrPufO586dWpgCRaGjZM33HBDO9c/ERABERABERABERABERABERABERABEagqBFwzZ86cOaFmzZqW7FmzZq37S7HYWKhJ4yaW4YcffihMmTKlqpSZ0ikCIiACIiACIiACIiACIiACIiACIiACWeHNwoULw0MPPRQ++eQTo7JefO6c/XX69utrGd5zz77ZL2SpXoiACIiACIiACIiACIiACIiACIiACIhAVSDg2jq1a9cOW221dTbJ2Pu9rGUeT2rkMewSg0Y9qVatWnYfbZ3p06cHJFoyIiACIiACIiACIiACIiACIiACIiACIlBVCPhGyfvv3z/ss88+Ae2dPn36FFSwUymbJ48cOTI8+OCDVk677LJLaNOmTVUpM6VTBERABERABERABERABERABERABERABIyAa+aMGjUqfPHFF4GvY7322mthyZIlBSNUKYIdlmJ13q6zZZJNlNlMWUYEREAEREAEREAEREAEREAEREAEREAEqhoBtHYmTJhgv3nz5gV+hTSVIthp3LhxaNmileVz0qTJgU+ByYiACIiACIiACIiACIiACIiACIiACIhAVSLgS7H69esXTjzxxNC7d+9wyimn2BeyuFcIUymCHTR2dt55J8vf6NGjAp8CwxQq0xaZ/omACIiACIiACIiACIiACIiACIiACIjAGhBgKdby5cvDW2+9Fe67774wcdLE9UNjB0HO5Kipg2FToZYtW9q5r02zC/0TAREQAREQAREQAREQAREQAREQAREQgbWUgCunLFq0KAwZMsRS+e0334ZbbrnFPhKFjMPd5DMLG8RICqMbFHOBFKtatWph8ODBoX///pav4cOHhx122MEyK8FOPotaYYuACIiACIiACIiACIiACIiACIiACFQ0gaVLl4bXX389nHDCCeH777+34D///POw7bbbZuUgFR1nMryCLsVywU2dOnWyaRg0aFCYOHGifQqsgDKmbPw6EQEREAEREAEREAEREAEREAEREAEREIHVIYAco0aNGqbE4kKd8847LzRv3tyCcznI6oRdVj8FFex4otDQOfPMM+3yiiuuCGPGjLFzCXackI4iIAIiIAIiIAIiIAIiIAIiIAIiIAJrOwEEN6xO4vPmXbt2teS2bds21KtXr2BJrxTBDgIcVJUw1113XejSpYudF0KSZRHpnwiIgAiIgAiIgAiIgAiIgAiIgAiIgAisIQHkG2w5s99++4VLLr3UQnv11VfDDz/8sIYhl917pQh2pk6dGoYOHWqpnD17tkEoe5LlUgREQAREQAREQAREQAREQAREQAREQATWHgKjRo0OTz35pCVoyy23DA0bNixY4ipFsNOqVSv7tju5fO211wKCHhkREAEREAEREAEREAEREAEREAEREAERqEoEWHmE1s7gwS+ERx991JK+6667hgYNGth5IVYm1agMYOyp89JLL1nU7LWz6aabFizDlZFfxSkCIiACIiACIiACIiACIiACIiACIrDuEUCog/Bmu+22C+3atYvHzraPMKuTGjVqVJAvgFeKxg4bCR100EFWoq+/8XqYMmWKnQNERgREQAREQAREQAREQAREQAREQAREQASqAgHXyFm0aFEYN25cGPLue+GFQS+EOVGwUyhTKYKd+fPnh+nTp1se/3Pvf8K3335r5xLsFKrYFY8IiIAIiIAIiIAIiIAIiIAIiIAIiMCaEHAZBjKOQYMGWVAz46bJ222/fWjStOmaBF0uvwUV7Himv/rqq3D//feHWrVqWWL55jvGJV12oX8iIAIiIAIiIAIiIAIiIAIiIAIiIAIisJYTQLbRNCHIOfTQQ8KGG25YkGVYoCmoYMcFN3zfvdduvQI7Rd90003Zb72v5WWl5ImACIiACIiACIiACIiACIiACIiACIiAEUDGgQJLzZo1wxFHHBEOO/wwsx8b9xVesGCBKa+4gks+kRVUsOMZ2WabbUKP7j3C559/Ht57773ssiy/r6MIiIAIiIAIiIAIiIAIiIAIiIAIiIAIVBUCKLB8N+47S+7MWbMKuiKpUgQ7LL369ptvLMOffvppWLZsWVUpK6VTBERABERABERABERABERABERABERABIyAr0xCtvHRRx+ZXZvWrUOdOnWK3c8nrkoR7IwePTo8+9xzlq877rgjdOjQoWBrz/IJU2GLgAiIgAiIgAiIgAiIgAiIgAiIgAisPwR8qVWfPn3CAQccYBkfM3ZsQRVYCirY8QwvXbo0W8rVq1fPnutEBERABERABERABERABERABERABERABKoKAd9nZ9iwYeH555+3ZPfu3Tsg63AZSL7zUlDBjqsobR8//XXeeedZ3s4+++wwcuTIgm0qlG+gCl8EREAEREAEREAEREAEREAEREAERGDdJ+CCm8WLF4ehQ4dmM8yXwLFzoU/2Rp5OCirY8UwPHz483HzzzZalbt26hSZNmuQpewpWBERABERABERABERABERABERABERABCqegCuv1K5dO6C0cuWVV1okd999d5g2bVrFR1hCiAUV7Hga5syZY6ftO7QPL730Uhg3bpzf0lEEREAEREAEREAEREAEREAEREAEREAEqgQBV2Dhk+cLFy60NHfp0iW7eXIhMlGjEJF4HC7N6tmzZ9hnn31MqMO9RYsWmROAuBv3o+OaEfBKtmahyLcIiIAIiIAIiIAIiIAIiIAIiIAIrJ0EKkuO4DIMZBq33XZbuO6660K7du3CGWecEZo1a1awj0QVXLBDxtu0aRPOPfdcE+w88MADYeutt7baUVmFsXZWzYpJlZhWDEeFIgIiIAIiIAIiIAIiIAIiIAIiIAK5CCxfvjy7UTIrkr788suwww47hGrVCrNIqqCCHZdmzZw5K7CZEAZVpQ033DAXG9lVAIF58+aFBZGxVahMBQSoIERABERABERABERABERABERABERgLSGwfPmy0KhRo1CrVq2Cp8gVKYi7cePG2fjvvPOu0L9//9C0adOCaO1sEIUtBXvcd8HOxx9/HLp3757NNNddu3YtSIazka7BSRKZF+QaBJcXr0gMEeYMHHhPOPXUAXmJQ4GKgAj8P3vXAVhVdf6/7E1CgAAhhL33EtQi7m1x171Hrdpat9Xa1lqt2qr9t7V11L23rVtxoyigbNl7BMggeyf/3++77zxeQhISkrwk8B3Ie+/ee+bv3HPuOb/7DUPAEDAEDAFDwBAwBAwBQ8AQMATaGgFKyAwdOlTcPjiY9XE8B+0HH3XUUfK722+XU087TesTHh4cWZrglFIL1Z49e8pf/vIXeeONN1Qla8SIERqjvZIkgdV3nebO1T5259vLd0hVMapyuhz293ukoJSGnELaS9WsHoaAIWAIGAKGgCFgCBgChoAhYAgYAobAHiAA+7xhERJemidf3Twe6YMmr1JvXQcNGiSpvXrJhg0bJD8/X4JF6rBCbULsUExp06ZNMnPmTJk2bZoce9yxKjbV3kkSV7+Kigr55ptvJD09XQ0jufP19nBbXqiuFBmeLp169ZWwEjNO3ZZdYWUbAoaAIWAIGAKGgCFgCBgChoAhYAg0HwHuwUPDQyS0uKD5mbVQDiRzBg4cII8/8YSkw4DypEmTgkbutAmxwwbPmjVL4bvrrrtk+k+ny36T92shOFsnG0fe8Pvll1+Ws88+Wy699FJ54IEHJC4urh2rkUFCp6BUKsqq8QfpnRCT2GmdO8RyNQQMAUPAEDAEDAFDwBAwBAwBQ8AQCAoCJHaqIiS0zHMvHpQy6ynEaR599dVX8sXnX2gsOoja6yV2KisrJSwszA9LSGj7JxvYWY7coYgVw6OPPipTp06Vc889V920u+v8ri+4Tq/vesufR12AL8sNCYFFbiN2Wh5iy9EQMAQMAUPAEDAEDAFDwBAwBAwBQyCICGCf2072t44HIC/A3/QAvmTJEnUUFR0d7ecRWhOc4PjeqtUC+njPycnRs3/7299k9OjR+jv4pEetiu3m0NWPIlWPPPKIxj7vvPP80kfuukeiODKl5vduirDLhoAhYAgYAoaAIWAIGAKGgCFgCBgChoAh0EEQ4P6fwiu0rRMVFaW1Li0r9QuzOJ6gNZvTJqpYdEU2YMAAWbx4sTJZRUVFCoBjulqzwQ3l7covLy+Xp556SpYvXy6xsbF+ho1ephiH59auXSsx+C5G3W++6WY56+yz9HxMTIyqZtGFO1W04uLjpFNCJ4mIiBBeY1oLhoAhYAgYAoaAIWAIGAKGgCFgCBgChoAhsHcgQG9c//nPf+T+++/XBqX3Tlcv1cFqXZsQOyUlJZKRkaFtpO4ZCY/2FGgc+YorrhB+NyZ8/sXnwr/dheeff17OPPNMP1G0u/h23RAwBAwBQ8AQMAQMAUPAEDAEDAFDwBAwBNovAhT+oCAHXZ2T2Hn77bfluOOO0wo74ZHWrn2bEDt0d07Dw999951KtVAShiEYIkoNAerKp9cu+qBfuXKlFBYWSl5enhQUFAhVyCjNU1ZWpr9JUPGY9oKYhp1GESwSQmTs+JvnGJYtWyadO3duqHi7ZggYAoaAIWAIGAKGgCFgCBgChoAhYAgYAh0IAfII3PeTO2Agz8Fzhx9+uPIEwWhKmxA7VL1auHChtu/yyy+XkSNHygEHHKBkiCN5gtH4+sogUXPIIYfoHwkaR864b6bjb1q5dmQQCR6GQELHpWVc/jk1LJdGE9iHIWAIGAKGgCFgCBgChoAhYAgYAoaAIWAIdDgEuM/n/p6ev5977jmt/x133KHfq1evln79+ikX0NocQJsQOyQ8srKytLEPPfSQ9O/fX3+3dmO1kCZ+NEQ0rV+/XmbPnq32gsaOHdvEnC26IWAIGAKGgCFgCBgChoAhYAgYAoaAIWAIdFQEHIeRkJAgd955p9Ce8OOPP67NodYPgyN/9KCVPtrEKxalW0juMMyZM6eVmtZy2TqJG/ftcn7zzTfl1FNP9XvI4nkXp65vl86+DQFDwBAwBAwBQ8AQMAQMAUPAEDAEDAFDoOMjwL0/CZ6hQ4fKiBEjtEEff/yxjBo1SvmBhoRFWqr1bULskLlasWKFtqFv375qaKilGtQa+bCTAv9YBjuPKmUMgcafA+PV/q2R7cMQMAQMAUPAEDAEDAFDwBAwBAwBQ8AQMAT2KgQowOJMtNDGLtWzyAmQO2jt0CbEDhvoJHXoUtwRJK3d2JbOn0aULRgChoAhoAhwwra/jomBtP7D1kaJIWAIGAKGgCFgCBgChsDejcCCBQvk5ptv1kZeeeWVfk/gwSB22sTGDiVcBg8eIsuXL5PevXtLdHR0u+xhpy5Wu3IUpeK14uJivRQYz3UamTkLhoAhsI8gQKm+0LB9pLF7YTNByFVXe+rBe2HrrEmGgCFgCBgChoAhYAgYAkFAICWlu5xwwgmyefNmeeWVV/yGk4OhitUmxA4tQ59++mlqXIguxNtraKgD6DmL7swZAuMFEjpG8rTXnrV6GQItiQDEKysrpLK8FOROmwhBtmRj9rm8qkHSh4SFS2h4FNpukjv73A1gDTYEDAFDwBAwBAwBQ6CZCDgOIDNzu2Rs2SKDBg1SDSXyBH369FFVLBenmUXVm7xNiJ21a9cKjQkxrN+wXvLy8qRbt271VrItLlDNags6pQIbttAQb7PGzuAfO4ikjfPsRZtBOTk5aiuIhE9EREQNV+htUX8r0xAwBFofAUp5hEXGSP6GFTLrxpGtX6CV0CoIDP3509J72rlSVQYpTN983yoFWaaGgCFgCBgChoAhYAgYAnsVAuQFyBFQYIXesGbDOVTOjh3y4osvyrx58/ZuYic7O1tmzZqlHTqg/wBJSUlpN51LtSoSN1sgPtUXkkW1A1XHEpMSJT42XlavWa2XZ8yYIbfccou6NouNjZX4+HiJi4tTcqcvjEMffvjhtbOxY0PAENiLEKDEDsO42z6V8OgESPCUgyAwdcx23cUQzgmNjJLFT98g5QU52l2U17Fea9e9ZpUzBAwBQ8AQMAQMAUOgXSFAUochKipKzjvvPCE3QCmdl19+Wb1k8Vqghg+PWyO0icROenq6HHHEEfLRRx/JM08/I+eff74MGzasNdrX5Dxdx4RC8uaoI4+UbEjibIRU0ZaMrZrXhg0bhH8uUNJo1apV+ufOBX5fcMEFRuwEAmK/DYG9GIHOAyZJRHycVIHnMV6nfXc07VyHRYok9Z8ACUxPrbZ919hqZwgYAoaAIWAIGAKGgCHQnhEYPXq0/O53v5MzzjhDunbtKrfffruqZTmpntase5sQO506dZKePXtquzZv2SyZmZmt2cYm5e2IHdbvySeflEK4NKfLMqpmVVRU6B+lenjunnvukXfeeUeOO+44ueaaa9TtOa/xj/Z3SkpKpFevXk0q3yIbAoZAx0WgsqxIQksjQeyYxE6770UyO9XRsI1UgqqanE677y+roCFgCBgChoAhYAgYAu0cgffee0/+/Oc/ay2fffZZJXl4sNcRO440oapSXRI6wWhwY++F8PBw6eEjn+pL88Lzz+slSiCZulV9KNl5Q2AfQoD2WfAXot9GFrTvngexo33FfqISlgVDwBAwBAwBQ8AQMAQMAUNgzxGgcAft6jBQSGTgwIH6OxiqWEF14ULihmHRokXy5BNP6u/HHntMxowZo78d8aMH7eCD9XV/ThKH3zyn0jsBXrF4zPMunkvH7/YS2k9N2gsiVg9DwBAwBAwBQ8AQMAQMAUPAEDAEDAFDYM8RcHt+OlFyYfny5VJcDMccCO66u9Ya321C7GxYv0GWLV+m7SGpQ9UsNra9ETusj/sjy8a/wGNK9TBERkb6vWC563oBHzxuL6H91KS9IGL1MAQMAUPAEDAEDAFDwBAwBAwBQ8AQMAT2HAG356cDJRfoYbsIZl2CFYJK7LgGDx06VI4//nht46RJk9RDFq8Fg8naE2CdlA7Tujbwm67NGQJFq3g+8E8j2IchYAgYAoaAIWAIGAKGgCFgCBgChoAhYAjslQiQM8jKyvK37ZhjjpEuXbroseMQ/Bdb4UebEDv9B/SXsWPHanMOO/wwSUpKaoWmtVyWTlInMEeSUI7YYUfxmH9OFct9B6ax34aAIWAIGAKGgCFgCBgChoAhYAgYAoaAIbD3IEAegJxB//799Y8to4Mong9WCKpXLDaMJMiaNWvko48/1jZedullMmTIEP0dDCarqcDSG9amTZskLy9PsrOzJQfuz3NzcyV3R67fMNLMmTPl+uuvl0p6xILdHSV1KqskvyBf7r33XvUA5tre1PJbMj5vK1PHaklELS9DwBDo8AgE73nb4aGyBhgChoAhYAgYAoaAIWAI7IqA4zHmz58vq1ev1ghr165Vz9pRUVFK8Lg4u6ZumTNBJXZclekVKw1uwL/FiQceeECmTJki9CzVHsgPV0eSM2TdqBtH5q2h8M033wj/6gq33Xab37V7XdeDec5InWCibWUZAi2MABl/HcS1RnLgm4C6ru9RNVBWbcIDpHyTgqtXU9M1qZAWiNzEZrVAiZaFIWAIGAKGgCFgCBgChsBehIDjMUaNGiU0NTN79mzlEng+WKFNiJ3y8nJlr9jII448Uo0nB6vBjS3HMWoxMTFy2WWXCQ0h8Rz/SPjwj4HqWLxGdTL+de7cWZKTk6Vbt25CAsupmbn8Glu+xTMEDAFDIBCBENr0It9SVRl4Gka+wuC1m/a+oA4KQhpigzuvN5VUcQ8fzG8hYeE63zEz5ltdVYEfvodTI/INCfe8AlRXIl2zAss09qVZEFpiQ8AQMAQMAUPAEDAEDIFWQ8Dt9WljZ+vWrVrOgAEDhNI6DO66HrTSR5sQO1RlcoaF0nv3Vq9SrdS+Pc7WgZ+SkiIPP/zwHufTnhLa9qg99YbVxRBoAgIgUsoLc5XACY9JQEKQzD5yuaIwB9dyQMRESHhMJwmP7aTXSQApCUQyZndEjC8O8yCBVFlSICU71kllabFXZmyiRHZKkdCISM1zF3KpjqaUZG3E2WqJSuyO8vfEnBvqzUmLpJUSSjxohdBK2bZCTS1LQ8AQMAQMAUPAEDAEDIF2jAAFPHpBM2n9+vVBIXMCoWgTYic1NVVGjBghX3/9tVx66aVqSHnixImB9erQvwNFrhxB1B4aZO+820MvWB0MgaYigJELkmbDp49L7qo5Muzce0HrhErmgg+lFGRPSfZGKdy4GIROokR3TZfozqkSi++kIQcoqaLzEaV46iN3QJqoxA+ul2Stl+wln0v+pqWSt2auFCz9WMISe0unIVMlrucQSeo3VpIGTdGylGypnSfzgqROafYmWf7Sb6Vgzbcy9vq3Ja7HQKkqL62/DrUhIZFDyUjkVVkKN5GUINojcqh2xnUc28RYByh2yhAwBAwBQ8AQMAQMAUOgKQjQNu+MGTP8JlpKSkqakrzZcduE2KEhoUcffRSV54q6Wnbs2KENcbppzW5VG2fQnsicNobCijcEDIHmIKCkS6hUlBRJzso5kjPnFfmxskzyt6yUsi2LG8w5fsAU6XfctdJt3LGQtIHRNqpE1UPEUEJn+w/vyorX7pDSLUtr5FuZvUEyv3leMnF2Hf7Sj79RBpx4M8idJKmqKPOkafz50kB+mJQXZMv2mc+owE0ViRmE6uoqvaYH9X6A0MH/kHBIBlWUSt6GxZLx3euSfsQVEp3UwyvPX1a9mTTtgknsNA0vi20IGAKGgCFgCBgChoAhsAsCkZGRsv/++wsFVubMmSNpaWlY+wbvDWJQiR1H3GRkZCgQnTsnyYQJE6Rv3756HMyG79ITdsIQMAQMgfaIAB4IlWUgR6o92zlZ37+ltex70m8lefghEhGX5BE2IIHKQKgUrF8oG798WgpWzZKF/3e6DDjzHkk/7DIJi46vSe74pGvK8rbJ2nf+Juvfvkfzje0zQXoferHEp4+W8Og4DxHEzd+4RFY8dI50HjoVpE5nKd2xWVW/QiOia+aL51dVZbmSOpqYNoDCIGMENS9V4arvAYcyVEoHtn2KM9fJpq+ekzWv/Faz6H3opV49WuMzeM/b1qi95WkIGAKGgCFgCBgChoAh0MYIOJ5j/PjxMnjwECV2tm3bhhebnlfwYFQvqMSOI266dOkiv/71r+WLL75QNayUbinBaKuVYQgYAoZAx0MAKkhVZcVSnk+ZGZFB5z4o3Sf+FDZvukloZIynRuVrFYmTZKhgpUw4DqpbT8j6/94tq164SSITukrq1HMCJHZIosCWTmmhbPj4UT+p0+fE2yRt2vkS3SUNalAw9hZAwsSnDZNuY44EmZMo+RsWyrwHTpVBp9+Jso5HPBpvhuFmV48Ag8mhIGrKC/O1DRGoRzWlfALy1SSU5lEpnXLZNv9dWfnGXVK46hsJiUyS6rIdUlGct5MocoXYtyFgCBgChoAhYAgYAoaAIdCOEKCn7Oeff05rREdKjv8IRhX3xKJls+vVr18/KSgslLlz58rf7n9QNm3e1Ow8LQNDwBAwBPZGBPhAqCwrkdLMtUImvsfkkyW2Rz9wKVRXKse1YiVN+M1jEjax3QfIoFN+K/1/drdC8uMjF0tRxkqQNZGe6pTyOuGSOf9DWfPa7zTOkIv+LQNP+g3S9scxyCTYxGGe7g9sDKSDOiMPEDUgmUoylqtE0Pb5H6BI1izET76ody6cierWD2pk+bL6f3+Vxf+5Uoq3rlK1MM8Yshar9aHUD/Nc+/7fZf5fTlBSp8vEkyQypY9GqijOxTcqbcEQMAQMAUPAEDAEDAFDwBBopwjQjvC0adO0ditXrpSKiuZ6h218Q4MqseOqtXnzZnn55Zf18I4//VH1z9y1jvhNESuGuhi5hq51xLYGtc4+XINaphW2byFQW3Kknba+CvZmyrPXSzSIkurKStiagftxqGbRoDD8Y2mt/RpFkH4hERQGaZ7U/U+XjG9fk6K1c0DifOCRNmgzjSVT3Wndh//UtOkn3CSpPzkLZBGMFYPQ0bmM8Xx5O1hop6e6KkQ6DztIRv3yZSV2Fj94ksTds0TiUodIdblnJI72dBjCE7qBIAIplbtVMme/ClWxLBly5l2SNHCy35gy7f/kQ31s9f/+Ittgl4dh4DkPQCrpBFny3C1SunG+VBbne7yOv5G82QN+AABAAElEQVQaLfgfNicFH/O9qUQ339h91LF7lf1ofRi8PnTjJnglWkmGgCFgCDQZAa6dq6qqVHDlhx9+0PRh8DQbzBBUYsfpmNG3e67PYPIZZ5whCQkJCkSoz31vMAHYXVmNIWbqInRcvg1dc3Hsu24EnKeeuq/aWUOg+QgoAdGuF+ggjfmgoEcphDAYLHZzSm3SZScaHnHDNNHd+kj64ZfL0sfmyPaFn0jaIRdBYgbqW5CwyVs7X/J+/EyTkdQJj04AqQP35g15n3IbGhA3XaGW1evIq2XTh3+XjFmvSL8Trt+pFubDtAqqXtGde8nA6TdKEWz05P34qcy9fX8Zd9unsA90sJJT2Us+kwV/P1vKc7cojTTyV69AveunqBcJc4/JURtDbS6xA1yD/IDWzrGPvQYBtTHFu1ol3PaaZu1jDanGvOXzJLiPtbytmtv+n9NthYyVawgYAu0FAcdx0CvW559/Lnl5eVq1qKgoCSa5E1Rix21IaCH6kEMOkU8//VReeOEFueiii6R79+7ew7KdMfOuzq7D6rqByM7l5uZKXFyc0Bp2YNylS5fKwoULZfr06btcqysvO7cTAVUtoe2NhjaaO6PbL0OgSQhwsUiDvpRS8UiEJiUPauRqGCNmCAmPVqKnKYV3HnKgRqdUTNHW1dKp3zipKMyR3NVz9Hzv426QmC69IQlUvouETp3lkGiC5A7dq9PWD4mdzV89L70Pu1Rt+TCNJ8MoEhEPmzr4Fwf1rpGXPyLLXrxVsma/JnPvPETG3PC2lrng/pO0mK6TfyYDQAAlpI/RHCjp44iUKkggeaHtRHa4KSfBZPORryvsq9EIeGsCKDhC5ZCjo6KkEPcRk7fd/dzoyltEPwJubUdirhK2wmwu8EPTaj/0OQ0V4pBQblfck6XVirOMDQFDwBDYIwQcXxAdHS0HHnigPPjgg5pP165d9yi/PU0UVGLHVbISqgTl5d5GZfbs2XL22We7S+3i2z28afyIdR0zZoxKFbnzgZXkuWeffVbOP/98WbZsGaxgD/YTO7SEfe2118p7770nM2fOlAMOOCAwqf2uDwFgSlsgaz54SFY/d219sey8IdBsBMb9ZoZ0G3WoVMCWTHtcpLtlLL1MMYSGk4RqSvDs4nD7WJmzToq3r5HEgeOkvChPshd+qBklDtxPwmE7h0RqYzGgtBDVsuJ7j5KYvpOkeO1sSAD9IF1HH+lVzqeKFRYDo3FQ+6qqqIRdoIEy7Ly/ygoYX976xeMy/z4YXfYFGm3uc+QvJIouzSmdROlNELqhPqK/0qfi5eIH9ZsEIDbkhbBR9PW1g4NatBW29yCQesx1MvzsP8NgeZEsePQKyf72hb2ncftQS3pP/630mDRdZt82cR9qdds2dcq9iySh94gmPaPatsZWuiFgCOyLCDieYMqUKXLcccdJQUGBjBw5Emvr4L3ECSqx4xpMCZavvvoKa/dQ6dSpk6phtZcbwNUxKytLbrzpJvnqyy+FenJjx471EzaBdWVnLV68WE/NmDFDiR22i/mkpKTIz07/mRI7t99+uzz++OOSnp5eZz6BedpvIIBNXUn2Juk27VLpf/SVUgGVjsZuOg0/Q6B+BEiVkDQQmXP7FN1ktfuX5qgr7eowhJDwaGrAHBXbZ5wUrvsBRpYhBYP0lD4p3jBXcwqDjZs9DWEgPGKSe4LYESnJ2ogKIndIMPpVx6JI7OAxw9NUDUvuLcPOuQ8SQr1k7Rt/1GJHXv2CpIw/Hh6+YhGHkjmkjTxDzG7MV8PGUFsFJdfQLmcQesxNH0AyKRlkFSSc2F4LhkA9CFDaIDwqTjLm/E+yfvzCGx+4Z0jqDL74EUkaMMmkwOrBrj2dZj+GRcXK9gUfQ9JxLuYCzxAmVUrZvyS5de5rT5XuwHXh+pkG+StgW+2Huw7z8O3A7bGqGwKGwL6BANeEnL8++eQTeeedd7TRTz/9tIwaNSpoWjtBJXbcIrhPnz4yYeIEyc7KlqeeekouvPBC6du3b7siPNasWaOkzm9+8xuhdWsG12GuHY4EouXre++9Vz7+eAYkdy6Q2NgYJauoU3fSySfJO+++I6+88oosX75ciR3NzD4aRgD7JS6WkqA2kjxkDIgdWzc1DJhdbRQC3KX79uKxQw5RNaFGpWsnkbjBaFqgLYhQuC/v7RE76mrcl0OZRxa5/PaMoqiWCNj9YaAkAsFlHWnsmSEsOs7zmIUHHUkang+PS5L+J9wg8WkjQPT0kqRBUzDYobClg5zEFZW3vKB2tnjGR2z5TrfNlw+gzoP2k6jEJLTF5qS26YiOUyqHa3iMSDFIz23wQEfC0k1ASf0nSPLQsVIJLtO0jdt3n2o/QouuvCBHcpbP8vWjSDLmrvCYaKim2lzQkj2IxwGkU4l3oZctNksWDAFDwBDoCAiQI+jRo4cMHz5clixZIuPHT/Db2HH8QWu2o02IHYooXXjBhXLVVVdJamoqiJBYbWMwGtwQmI6ooVuyV199VaNSfSoiImIX486MS9s6JG8mTZqkcV9//TW58cYbZPLkyf5OpETS3XffLVdffbVfFaut29kQBu3rGt08Fyupo5tGe7i3r+7piLXBgtGNv8qSgo7RAiWjfJI6mHOaHJCmPD9Lk4XCUxZZE5IskT0HS8WW5T7JEz2t284m5Y8x6aRzmI7Lb50bSSAhhOFttmcbQQ+13GpcC4GkT48pp+EkSBy+7eZKvo7drZ/YaTKh5ZXXGp+ciypL44Eb2mhzUmtAvPfkyfEaEudXIeFQ9kYaiFA82yrBf1ZCGlVVD/eeVu99LQnoR455rx/FkySmqilVZW0uaLl+J9FfCQ+NsGlmwRAwBAyBjoZAv379ZPTo0dKtWzc5+uijlRNwHENrtyWoxI5rTHh4uNqt4fFjjz3m/+02XC5eW31v2rRJJXD69u3rJ2OoXkUDySUlJapixbo6K9c0mHzJJZdoW+bMmaPtKS4uRvVDsF4LkQEDBuhfW7Wn45brbfZ0vYQPp5bRcdtjNW9zBPSFOT64Mq+DSGjz+tVTAaeCxQ0EHw6ND94mpGDFTE0S1ambcii0YRXXe7QUgdgpK9wBkqIC44vgNC2wPkVUwUKITOii357ETgCxA5F6rbPLnuXgFbfzEKQbonrKpjg+gz+uHrXtB3HiXKTzUT31btsaWuntBYFq8LGcZniv7JRD89VO7yP8xtrCnm3tpcfqrof2I6YtnSMD5l83B7jvulPb2aYj4K39OtIzuulttBSGgCGwNyJAoY+3335bXnzxRUlL6yWPPvqIXHPNNRIfH69r4T1ZazcFJ99r4KYk2fO4bkOyYsUKue222zSjRx99VLZu26q/3fU9L6F5KV35tP/D31TDosQNAzuKJBTFq77++mvJzMyUL774Qt5880154oknhIaSGe5/4H6ZOnWq9OvbT5KTO8vhRxwuGzd6Gx+Xv0a0D0PAEDAEdoPATi7Em6qr4I6crFRT+ARKBFDOJ6r3OKhkpYHEqYK3qiRJGnqQlp67fCa8ZO3AGhokSsCmpaGqcZPK+HmwN1G40iONYnsM8JJAuqbauWeH3RzPtXMtMooNcH91FuTFp9cyDe1IYqfO6tpJQ6ARCLjx3IioFsUQMAQMAUPAEDAEOhgCJG4cdxARESmFhViDU+ozSMF7HRqkwlwxpaWlEp8Qr4c9e/b03p67i230TdKFUjk7duxQWzmsxhFHHOmXyvnuu+/k+uuv19p16dJF5s6dq+JVtau7etVqKe5ZLPtN3k/f7gwcOFC/a8ezY0PAEGgLBEgYdLztlVNJqizJ95EvbENj2lIt2Us+U6CjO/eUyMQeqvpEQ8Vx8FLFkPH545J64FnSZeShqlLg2QHRS3V/gGQJBalTWVogW79/R+N02/8MiYNql0olYC51EjY0OErpII/UbjruIc4LmPI8HtlTd6XsrCHQ/hGwO7j995HV0BAwBAwBQ8AQ2BMEuNYlsTN+/HhNfuqpp6rZGRI97tqe5NuUNG1C7PTq1UtOOflUeeftd5QcSUtL0zq3tnhSQ8A4wFevXi1PPvmEXHbZZVJUVChbt25V9St6tGJ48IEHZOjQoZKUlKTSOqGwsRMJGzxUL3vuuedUeuess86SW2+9VV2k0106bfQwtGX7tAL2YQjs8wg0nVxoc8iwGwz1ea6qzFrjl6rhJjHESdhos3xkDy5wPguLjJaSnM2y6euXtAk9Jp7gywfEC+zaJKSPksQRR0ru4g9l7Qf/0ONIqGrRtbiSO5SocYHl6DEeWuFRSF8um756TjZ/+HeN0WvqueoyXe3lILUz8hxKGzuQulEJnsD8XL4NfHO+DEVZDNUBVWkgiV0yBAwBQ8AQMAQMAUPAEDAE2gyBzkmd5eijjpb77rtPKMBy5ZVXqlesYFSoTYgd+nV/6qkntX3XXXedDBs2TCjZ4siVYDQ8sAyWS2kdShI5o8mPPPKI8I8kTnl5uaxatUpVCk46+WRNSpWs6dOnB2YjGRkZSuzMmjVLJX1I9vDPgiFgCLQXBJQOaS+VaUQ9PLKGRogjUwZK2baVOk8yIaV4qKpEEkUlZCjqSXsdPI+/iuJc2fjp45K36EOJTOop3cYcBaIEhuDLy5TYoUeqvkdfJfNB7GTPfVNWQ4Kn//HXQ6qnO/KEDRyQP8ybJA/zVLIGtkLKcrfKlm9elhXPXKP173Pib6Xz0J+gDk7UlMyS91tt5PgIIdS4Ee2tGSUUYqwMng2SpqevmZsdGQKGgCFgCBgChoAhYAgYAi2PgBPg+GbWN/L+B+9rAcnJyUEjdVhgUG3sOAipa+YID9rbaS82aMrKyiQxMVH+8Ic/CAknSt7QY1dOdo5W/cnH/+N3V14FMojt4B+lchgOPfRQGTt2rMycOVNmzJgheXl5SvbQdfp///tfdXvGeCSSLBgChkBbINDxyAESKuExCRLdfZAPMMwfMMpesHGJ/tHjFT1NqcoTyJjygiycXyzLX7pd1rx6u6YZeOY96vK8qmKn95YqxE0ecbAMOOPPGmfDO3+RxU/+SnKWzYQXrUycq5bwqBiV8qHaFSV2KovzZeVrf/STOn1P/h3IoOsgHRQHLsfz/83ZrbqqOXOc6yMYqI+AFy8Ep4qmB/ZhCBgChoAhYAgYAoaAIWAItEME0tPT5fjjj9eakQtwPEEwqtom4iRFRUWq4sQGXnHFFTJokLdhcUxXMBoeWIYrNyEhQW666Sa9RCmd/Px8ueuuu+Sv3/9VVcaOOeYYvUYyhxI+nmqClxPP5eTkCO3vMPzpT3+Sp59+WtW1vBgi//rXv9SvfVtJJrl62LchYAh0EATAcVASJjw2UWK69pE8VJtGi8vzs2XhQ+dL0YYF0m3y6dJp4GSJ6ZIupbkZkrv8a9n2zQv+Bg44815JGXesd+xUqihFA89UYXB/nn7kFRIeHS/LnrxKMr99Sf+6TDhRuo0/XqI6p0LCp0R2gOzpPvFE6Txkf4lLHSKxvYbLoLPulWRI6oQhrbowV8kcX7E+boa2ePYo+HihEJN43CP4LJEhYAgYAoaAIWAIGAKGQPAQcPt7aiHRkRK9Y1F4hYIjMTExKtjhOIfWqtUerrqbVx3anOnZs4csWrQIrsDS1M87c2ztxja21iRpWMctW7aIs61z1VVXaT0dqUO35/SE9cMPPwiljhj3nXfflWVLl2oxNK68cOFCOeWUU6QPmLu03r3loIMO0mvtpZ2NxcPiGQKGQFshoMwOiJcEMjxaiSpIxpDc6T75VNlUXiHbv31Z/2rXMHnSKZJ+8IWSPPxglbpR+zc1yBfYwoHUDqVi0g65WDr1nyAbP3tKts18QbKgmsW/GgHlJw6YIL2mXSA9p5wG0qenp66lUkAgupU08lJUQLKHobK8yDvR5E8wO6hrRGySpoyI79zkHCyBIVADAUdq1jhZ1wHuPRKLgWOlrmh2zhAwBAwBQ8AQMAQMAR8C3N9XVFTICy+84BcUIW8QGenMCvjeerYiYm1C7ERHR8OwsOdGfNmyZUKbO9RBc0xXK7Z3t1mzDs7ezjPPPKNSOL/61a/ksMMO07QqqYNfdHV+1FFH7ZIf1bfWrl2rLtGvvfZa4V+3bt1qxDNipwYcdmAIGAKNQCBt6tnSZdiBSvJQSqb/T2+SHiB3irYsh5hnhVSWwegxHiq0oxOZkAxjyKMlMr4L1EU9ezl1blQRX+3zQAIxacB+Ep82UnofcqEUbV8nlVDvKs3ZAuInWqKSukt86mCtZXh0nEhMPCR5SrH5xSm3Aea38jGh0mX4NAm/6GHkOcHLfw/s6zDfrmOPkf3u/E5iuvXF88EjthoBlUUxBGoigHtJ7URhLOw2wI4Ux9E+e7+RAGPgeLZgCBgChoAhYAgYAo1GIAxOlRxX8Mtf/lLNuvBcsEKbEDu0r0Mih+HEE0/0/25PhAelbe655x6t47HHHqtsW3FxsXZWVFSUjBw5Utk4Shztt99k6d49Ra+xXc8887QSO/PnzRfGzczMVKPMBx54oIwaNapdEFjasA774Vt4+r4abIauTd0CNTCBO9dg6g52Ee0LbKKrfQ0M3Mk2/PZLduzNfcCOYPvq+m4q9h75kjxsKjanB0EKplxVn7jxigPZEp82zMvQtyELgf0dciD0XFUFckaDbtLczeHqxSv4zWt4o1BV5dnpSRwwURIH7Ydz1XBpXqjSQWFR0dDcgpFm5Ol5vkJemifzYnDtRME4nzRwknQePNlLwzpoXBdPE+AjMC3P8djlg5+oEwml6GSog9GOGTflmo9rR2Aa/q4vBOYbmNYX321k60veZucDsGizOtQuOIh1asF5gvcsbUqFRcV6hI2ShO7+C2wjxg7vcZQdEo43bPXGC0yzF/1mu2EonUOxmmPOP25buI065ppxL7VWvVq4mW2TXTNwDayw9hFOGNaBqNhvQ8AQMATqRcAJqEyZMkXjnAyHS+PGjas3fmtcaBNihwaKJ06cKI899ph89NFH+rs3VJUcIK3R0Mbk6cqnBNH999/vT3LDDddD6iZFdeTGo4N+D+PKqampcuedd6r3q9qE1LRpB0vP1J7y3vvvqaszqmW99957cuSRR8pLL72krtJdWf5C7EeDCNRYgvONKlee2MB6Ad/uJ9c0jt3wLUzg3HlnPN8v/XILl8BzHfE324HFV0gIFuRhfNtMm+gEBC2ntIbu8hHHtbeNF2p0f80N0974RpzYe8SKs8Hlbsza30280dBnHknDexl508YXAjes3Ih6wZXBOL7fvng1r/PIxfWu+BfvSKoGln33FN2NM7fK0hK9xzRenfePy8/7DszD1dUrycXzlatfgecCfqMc2hfyvG3hvL8tAXF2SR+Yb+Bvl8Z98xo2sTyssz2BadvoN8cxwfc+AiqBSrPebjwHXGn+TxTIMuvDhHOMm0/qi9P8Smj5IWFYnnCewD2wxwEYhUZEScZ3r8uGD/8p/U+8FXaiDkT+xNaXL9uBeCQ0qipKZd37/5SijOXS97hfgzQdsVMyTfEm9gR/z8Kep9yz8pqUyodBRQkMpeMmiIjr7Gt7S9eapFmERyDVV8Fa9z3XS6yT3vP4vTc+O+qDotHniRHvTf+9vQf9pnmwRKwnOP7wrRKdu8xBja6VRTQEDAFDYJ9AwO3raUf4/fc9j1iXXXaZ0D7v7bffHjTNpDYhdgJt19Cg8LnnniskdtpLoPVqerfKzc1VaRtK7yxYsFCrRxKHUjgMzrMXO9P9UdxqyJAhcvxxJ8ijjz6i5A/jUuqH3rbi4qDGgFCbDNKT9lEvAlzWuWUKN7OVMOjKjS6NturmlgQG/tH2CFVR+M3FI91Bh4RF1o13Mxbo9VY0mBd8Czl6Q6LdlQp4LirL3SZledt0QU67LFFdekEdpyvwAOEALFQthzZauPgLekAPwo128fY1EhGfrAaBddPmNlgtVR/0K9vnJ7RaKt+G8vHdS24e0A1IQ/H3+BpHATc4gRm4keHOBRzzHtmT4G9PwOaX+TQlPze+mpKm3rrWbnO9EZtwgfM25hXOFZRSQAhArgn5tE5UbqiUwHY4agVRQ1aaXscCz7dUFUDchFBkmO7uaxEqHFOcd2lwm0hVV1ISqxXmEbSLan5luVvVG1x4LO0rob1NDcCJUjfF29bIytfvlOL18yRfDYAf4M2HIVj+sCzaiOKzAxvZgvULZNVLN+O5ES59jr4aUHs48/7gn45vP5Ha1ArtUSuaXsiepGA78YzgPbfxs8clf8NiGXjSbyQaBtv9BNie5Fs7DfsEz6HCzcuhQrrMk4riXa4DDx/8gT/ea96zG2MT8fmMC42MVu97YdGxkLziOkoT1S6hgx+jH/BfgwdK49pDXH1zGMnJUKjPeoRM45IzFjHn2Gc6PjvL4G2xqrxYIjulIG9uFVzFGp+nxTQEDAFDYF9DwKlhsd3Lly/Xv4svvnjvJnZoGZoqSd99951KxgwfPrxd9LsjWyhRdM0116jHLl3YoXa85v5YfwZ3jd+uIzMyMtRo0suvvCx9+vSRdevWyc0336zu07t27epP58rSE/axewS4cIEKH107r3j1D1KYvUVVM6rKipTY8RbnVbpQ5KKGC0Eu6nVBqMQONiBYB4Zi8cNNQ3TnHjLw5Ft1gUhiCJ27+zq0qxhYZFGCAV8Fm5fJ9nnvSubSmVKavVmK13yrNWWL4kceJfHd+8PWyUSoxhwIl9dp8GIUpxjgBg5eu7X/ImCzZZssfvTnEoq3wb0OOF26jjla36h7m4fm9wEXp9k/fi4l2Rul6+gjsSjtjvtjp4tvb3Ha/HJq3wpuET3rzqN1g9gx76nardrLj3FPhsclSeGPH0v/sz0JTW5dWv7uaAKOOk4iJX/dPFn1+l3Sfcqp0mPSid44xb1dWZIv6z9+REqz1ku/46+XaNoeqqHq1oSy6ohajU1hUeYGyV8/X7qOOgLkaxJUmKiiFyV5a76X1f+7T9IOOk+lXvQay97tho+IAlnONwwNzLXcUIaFx4CMgZ2664ZI+km/k4EnXCchkLrxp/dy2c0nyiJRgfpt/volJXVCojpL3rr5su6DfyhhEddzCGxRdVHJFL4EqCwrloxvXtZ8w3qMlLUfPSxRMNpNb3Sx8AQX3aW3hEOVi/cM55mOGXx9EFh5nuL6Bpv3jO9ekZXPXa9Xe/3kLLVtRcOPuBqYoubvBvqzZkTeBdXo3zDM0V/Issd/XvtyncehkSByOvWUMLwMiALJUIoXF4NPvg2e/o72r8HqTNgBT1LqNgT4cBbyq9Hurh0YM1zr8F7fOvstxbb/9JuwxkkFPlCna6jv/HmHSNbiTyUsppN06jtGqkoKZc3b98uWD++ViXfOl4Teo5XkwU3iT2E/DAFDwBAwBHYiwH09+QDaEaZtXmr/3Hffffo7xWdrNxh7/zaR2CktLZX169crGnPmzJHTTjtNSKa0p0AL1s6KtasX3Z9nZ2erpA6ldlwnktShlM9XX30lt956q8ycOVOT5O7Yod/Dhg0TkjrscKYJRse6Ou9d3xw0VZI98yEpKW5+ywaceEvzM2mzHHgfhcn2+e/K/L/8tEYtYtOGS2RiqhRvmC/5iz7An8iWGV6Ufqf/SbqB8OjUZzTUtsKVFKuRuFUPqqU4c73sWOJVJnv2q/KTv632Ng/OEO8el4/dCTe+2JxtmfM2FqR/k/3++J3nrhsb0wY3JntcJpfMlFyolOiknjL6+v8hJ+8ebUaWljSICOgcfszVEtu9n9rxaa37pEaTHMHBk7U2xZzfcAdJJbyKZc55DYRGBMbrEepSnlIkRTmbZfVLt0jC8COwmfNUGmvkvacHfDZBMqIU+c/7v7Mxd/wgk+/+QRJAwJKTIU5ledslEx7Y+Nd96gXS+1B4Uus7VjeVmJjrLhntYWDe2lZE80jQuuM7+qCS8wFCKSQQd2LENC6GXq7/A/Wh5GbOypmy+uXfaLzq0hzZ+vnjsjUgVfKYY2TUzx+XqOQekrP0e1n/9r16Nax0m2R88u+AmN7PtKN/JYNO+wOkR2CrB5INO+u2S9R2d0LJKL4MqB0AKyU1shbNkEV/P0OvDr30UfWmRymQUL1HfeScS+vvvqapyul8iVsipmtv6TrpZEhkJUp5cR6IhHypwDfv+4qibKncsUWF0lgMX95UZa6ScvxBIVRDzrKZ0mXENEjwdLx+8DWh5peOv3C8kNgkO1bMkriesJ3Wayg7BvH8YO+ShvdfKCToSjLXycbPn5Y1r96ucbqMOlyiJ/UWqeA9WjNZjSOMT74IK9y8VObfc5RifiCeyZEgL4uQJ4XZKkHyKCXHOgrHsy/DWnNXjXztwBAwBAyBfRgBchr9+vVTBM4++2zp3qMHNCYw39b1DG5hnNqE2NkBwmPp0h+1KX0h1eLUk1q4bXuUHQkaGkkuLCxUd+xLlixRz1h0b07pm+eff16JmwMOOMDfSSR7aC/opptu8pfJY0r2sEMpgnXUUUfCwHIPVe9qbySWv9Lt+QcWEZSC4EJw0l82+TYHARWm+DBUjLjYppFM/NCLKjmBgRRKqR1sjFS3n2/FdEFEcWXE62gLFG5a8AY7Z/k3flKn636n60YrHqSOLuDZJsTj2/Z8vKXO/vEr2QI31mtevlX/hlz0b+kOSYAILOCCEnz9l4D6TfzdF7Lpi2cleeRhMIyb5r2ZbG4fcHNCghX2ISqKPEJVVUrqbVw9i+V649dzQdtVDsmgrtJj4vFeJK57Xfa+NbD/uHY2teMGpnO/A9M0Jn5gHJe2vnO8XrucwLiBv+vKi9cZaufhnd352VC8wDICf7vUtdMGxnG/A+O4c/WlDzzvq3c1VJs8L18uIxep5b9DI2CUFyQk56Yakl24l6jmFBIWIvHpoyRu2OGS882LIhf9E5KFURgnlZK/cYlWqMfEE1SCpFF1xjzQmMD5MzIxRZIGT1FiJ3vRp7Axw/kE2zkQLV1GHCz737dENn35jKz/790Yu70ksd94X9+zjADsfHOUqkG9ibiQdkke+hMQymM8NZp6xzvywNzNzTxDOLy/qYqJNiEgf71azwfKpvpteUGOrP/kPxop7ehfQ8LpWv3NTSwJZpJY8b2Gq5QCsc2DGhZDv9PulLRp5yl5U5K1QQo2LlZJUf7uPGyap+bC50u9bdBs2s+H4hEBKajVQkKE8yRYL+8bfUbCkIT4mnce0Dp3GnaoEgtsr6oxk0DEAPeTnmg37wn2t6pJUZqqsQHpqCrUBXN/8vCDcV+VYAx4xqr1mY26alfjW28sPcAvEhAYG1thK2nZ41fg/iisOXYaW367jcd7Nlx24Jm+6B9nypALH9KxpxgoIrXufeChNnCAD4mgZc/fLHlLP9fWJY44HB4RR2ofeWjWSuvHAIkxD1EyaPuCj5TU6XX4L5TU4dohIraTxuRaIyyKeUTjjy8ukM6nruXPqsYPXMf/DjM+atTdDgwBQ8AQaD4CNDnz+efenHzOOefIO++8IwMHDtT503t+Nr+M+nJoE2KHlcnOztE6vY3Gnnf++dK5M/Xo2y44aRp2xgUXXCAzZsyoszKj4A2LrBsDmbelS5fKLbfcIm+++aaeo72gq666Cp6y9lOC6LzzzpOnn35avvzyK23jDTfeIE8+8aSMHj06KB2sldoLPrylCRY/eIMYldTDt7Cs3bCdCwpuRLjBD49N9Kn6+OJqRvzARs5nW6F2Lh3leMeq2VrVblPOkCFn/VlVBrgA9oKurHRtRfKEKk+9DjpHspd8KcufvlrF4GmnIPWAn+E+dGlav+V00500+ABJhGttLip9y/iWKZgSO7AJUIpNmxe8u6buzBu6VneKes9is8JNcUUpbXVY6IgI6KZVN6utW3uSrnnrFgo3zUmDJqsakCOfqUqRv/FHJWO5MQK/I6CoJX/tPEi19REatd385bNawci4RN+bdAwjldzheK87UE3DUx2qLw5Goe8SN3GdUa8tM/4l2StnSVrZRZAWStCNHMcrPbANPPm30m3MUTrfUEWqmvNoHdjpMxV1y1v6mWRkrJS1qF58n3EyEhIy8el4/qG9u6RDmzkfVfqIHVU3RbneTrHu9u1ylnVBHtu+f1u2ffmkRHZJl77H/FKxzgOW0Tjm/EMSTQkD4FME0mP5fy7XrLpS2gESJfnoJ4bkoVN9dkZgf4Qd48DSqx3hg6RBmORClW7JwxfutsJ5P34ic+/4pEY8IEq7/BKW1EvCYbMtIoF228IkacgBwPYabPwhOYOXYrv0Z41ccADseD8Wwe5RRWGOEkg00uw9g1gKsvB/7PzB62GRYdqHPMuxoASDF5unOm4gJpBoKy/IliwQbwyJA/fTdUtlaZE3dj1o9Jp3z0apWmbGt2/Ij49cqOfdKMld/LGs+/Bf0h9EZnTnXkrc1NkvuJVDIRFIe0crn/6V5sEXm9t+eF8Jt+LtG/Rc7pp56BTP/lIYpHvCYOsoHH3m2TnSKDU+nBMHLJTRR7gn9oY+qtFCOzAEDAFDoGEENm3apM6SGOvnP/+53/t3w6la5mqbEDt0CX7UUUfL66+/pu7Oe0BEqb2E+Ph4JV3KyspkyNCh0g0qVAMGDJAJEyZox1AKJzmZCxE8jLGAXLZsmZI6VLe64447hJ6vOnXqpNcZ93yQViR2qG7mQmZmlvsZ1G+u3QPWB0Etu7mF7aw7ltbYEHiEgGtNjatqdDF3zVyZ8/ufyPBfPCupB56pbwn9bxy5OCcSdWxGmlvPVk+vi8BwNZJcgE0gQ9ohF+vGj29dPUQcLr7tkK+dCelj9A118oiDJGvhDNjJOEDtUHji2jvTtGYbdBPLAnybr5YryxuPVWUlUrT+B81W30yzq+sM9V6oM/buT7q32LuPaTH2UQR07IbJxi+fk03v3gdVp3kgDLrp3BQWFiUFW5bLrFvG7gLO3D8dBlWhXhIa302KMeZDoruquuGOddCxrCqXXlPPhuTMBJWqqTmnYUyERkDF5mM1IExSlQQPN+T6RwlGSm5gU0mpDUoAUCqCfwxZULnKPfQSSYKkTXW5j4ThtIk0JDs4B9dH6rAenKcjE7vLpN/PVFIhc/4H2JDn66ZQpTN2aSlPoADgxA2tHqlkiWfQVU/s9oPjmptQSncm6Hw49LwHJTalr2TM+a8s+Ot0zWH09f+FjZZj0a5yJfj5AmDg2X9BucWqplq2Y5vMugnqqr4w4XdfwkbZ/mAU6iaxXLz2+U3iuVIlQAb87G7tg4qiPMWIqm7ZC/ASC7BVl+dK4pjjcJ6SnpAmA5lShWcK51S/NCzyKS0s0L+KrFUSAZs3jSZYfM+uSqhcrYIx660g3cbf9ol0UckdqN6553GNqdl3wLQSo4QDMW5Ina999kH9teI4CsV9Xrx9vWz56B/S69jrJR6qWHzxRNtWKjGH+5njQgkukCtUi6S9qw3v/EUzTvnJeTB2fStImh9l/l9PlE3vP4gXW7ky6JTbQMD2RV61SVTgirmAZWyd+za7H2qfcZLx6cP652obmpQuSx+92B3qd3hMvPSZfpv0OepKkHSQ1sI94e87xGBZpVCl43wTCQKwhlRijZzswBAwBAyBvRMB2tidPn26aiRRa8fxAq0trUM024TYiY2NVXKEFVi8eLFkZWW1uY0dB3ZSUpLcdddd+jClRA7P09OVu846M3iLGZGjjz5a3njjDRkKEoh/DGps0LdImTx5spx26mnyyquvyCWXXKJGmUeMGKHxauepJ1vxIzhb91ZsgMtasQ1szc7fjrwpL/DUcQq3rtG+q/lGfmd8l6X/G4snDf5FZsCxXtMl0M6FDM+5uP5M6vuBuJoHyq+dps5ymTffwyG46/yNtFUVJer9iockdLDSxcLX167aeTMSAj1cYPeGBf5IfVPKvOtcdCEvRNRy9FtX/Ww3TzeAHa+7egbG4zl37L5d3MBjnqsr+PPkxTrKx3UvCnEpU0ktjaXYEXOma2T9GdWCIdBKCPAupMFeBt2c6o1L9QZP1ST9hJukGKRCVUmelO3YKuU5G0HiZsAo+iaIueKP6UpKJXv2K/qbHymQnoEhFNzh3Py68YGScP9XQmVl1f/ulzzY2mpsCI1K1LScUxb86xKJg62PUNici4juBFImESoaiXhbHy8pE06Q+N4j65a8YWEc22hfRHwX6UrVG3UzDtUfbAa17fWMfbajyhE7jFNPvLrbw/aj7SCvuoG4mfrPjZ6qFaQHEvtPkNHXvqken2hYlkZ8Q0JjNZuoqK7SD0aaqyCxEKrnw2XCbz+TQhhxpjF22nIhKca6oUJ1F91ezwI/zvM0Fh13LETBfRLHxHXT509K1pzXtebDLn9ceu4PCU4lEbz7k/Opqkpx867PBX7x+QAkEI9SG5TiaKg/A2EhoViYsUJJnZh+U2AMubteVjVpna9x6O9vD2evR0F+RNJrE9QYNYrvuahHHfmD5CsdOhSr8WK2pMuQ/XHPJiiplg/HCHQAEQMj6bz/wiAhV5K1EQ4kfi8ZsBfF0O+0P0IN+xKVZI6Fo4TR17wmCx48RbZ+8YQSYYNPvwM2xAbos1ET8IPTA0SwmNcmnxRgz6nn6JguByFE6aHN374uBUs/la4HnidRIGjLC7J0rZG/9getE+cXDa6/MNbpuWwjjJX/+O/zQdp9BtKuh94/HW7MeC2zT0PAEDAEmoQA9/UVFRXy6quvyltvvSUHHXSQ8htz586V8ePH+024NCnTJkZuE2KH7sNpg4aB0jrtzeYMLVrXDiRynJQOO86RMjSifOKJJ/qjM06gcSTaD/rDHX+Qq66+SjuVEkEWWhkB9hUXpwwg56pqeEXyTu/6iZUOFztQHeDmyL0R5DHfYHJxq4tPLMK4CdM31ST+8Jabb6y43OcmpsGAhRANejJvL39fbKRzb9D1GvJ3C11904b60C6H3oO0R4BFehSM9SYNnCzZc9+Q9e//TeJTB0scPLfoQhz5e6oXtWqjCzHWnW/vsCirXV8e495WV6n47S3wUTfEpUcylqv1dgs5bnDcHoeLfU2LN3i66Ecb2S6m1T7gG0duCHDs0iMtsfQHnieEzFOrgh84p23BzypMlhTtrt02xQoJaGfS5RcB9TP1jIYNr5NGUGzRBubpFeIv2X4YAq2GAMe2BowHfTZwnCHQnTduWG+ThPETndxbaNBdpSQCNtRb4Klp9Su/hcHi81WlyD9AkA1GqcTAfg0lT/zjSnPnPY6AOINPvV1KD79MjdNS/YUbN6qpVhTij5s4PcY5Gq4tLpDK/C1eWgzEih3rJRd/dYUEkDoJMMLOOuw6nli+106Oe2LAzSrb66nA+nLEMf+52EpMIX5lKQ227ozDdN64dSd38834yJUSQ0xbBk9KnA9SJhwvPSZPh62Zb2X5G/dBVaWnls05iqRBKOY5zi+eXZE46dx/vPTc70RNq3Mx580OG4AJ+sG1b8eyr2X5E1dqa/pM/w1wOUXnfpXA4FnOvb57V+dVX3cqYA4D9h9Jn90Gr2y+hNj2/Tsau/v4Y/DMgmQK1KapekfbO3yu8nntPWsw34No43NIn7+QainKWK5p2T817/fdVqB9RgAsvPfKCjNl7Vt3qpSZqimjtmV5mfLtLePgrENk8n0rQcwNgLe6xbL0uRslB04TGEZe9YKkjD9Opexo5Jj9lTLxpzIGEmkL4FRh+zcv6JpgMAx+0yDzTtUoPi9h02flt1Kycb7m1fuwy6CiOF6HGm3VFUGlmcRO2k/OlORhU/1SdOwbrhH03gh8fmsueE771CiLYXyZL6D0wezmAl8c+zIEDAFDYG9FgM8mesRi+OKLL+S2226Tfv366XEwnlttQuz07NlTbdDQ3XlmZqaUY1HangI3pIGBHeH+As+73y5+fXGopsU/hmBZxXZ12ze/uXnwvKpwQegRCr6NTl2AsL+xuCIBUJa/HWLEW9VgJsXRaewzKjkVBgWT1XsH33DRJkBUUnddgNJmQ9HWVd7iCoudesvCPVQFdQYa7KQBaE8/HeWibC5SuakqxUavGHkVbV+rb8Jj4WaX9oSqsLAt2LIG9YtQF6ZsAu0UpGBhvPGjv8uOxTNk6Yu3Sv/jroVKxji1HaGbEH2zysiBbcdvPSShEnAe9VASCwtrtpEuZfOgzkb38jEp/RUHGksNxRtaYstNUv76hbJt9pvSDQvLpEGTsPAr0bQV2JTRQCnFsbnpjMWbYk0LUosqFpnz3lcsu8HuTxQ2VlwocpG4AzY9Mud/KKlTz0X+Efo7JqUv8E+TCLhhpYFi2sVQg7HsM21XiHoS4SKS+dAlswaooOxY/rWUAG/q/FPlhYZhqZ5ha0wPIvtsbQRAEIOIzF3xnZSDRMFNjv+hUrDpRy2YXoh0E415hx5womAPg2pQftsVvvgkcRkiIfnSqQ9UtZCH3sO+4es2wTXGMxNwbsEb9M6Dpmg9dJNMmxeYF5Sc5qaM4wh/7hmmx8g3a9Enfg9JI6DOGtdjgL6tZzw3p8b3HqVjrub8ogWjnXCd/e2rUoi2JoKApiQBN4Ocw6j2pF6ySPhgnIdCIrbGmMR5JeORlUe4gFR2dWX2jQ54DmD+55yx/Yf3YIvkIhl59UsgME7GHLtO1rx4425z6jRkmky8+W2tL3Heta27zaJdRSAJQwmbItg8Wvz4lQp7Eoztph9+ud53nNuVXMPcyvslFxt/ki7JQ6fpM8d7vtVqUo3nS61r7pDTNSREiretlw0+z2PJUAUOjYAnKKgVzX/kcvQVCBwSO5BeqSor9b5LC6QKkiJVZd4i2WVHGz8q+cX7ooMHJVhWfCsVkJIZdvkTUJ1K02G4de5/tWXdD/uVqjTlLJ8lPz59vRTA01sM1KpHwKh6l+EHalzCEM6XL8CZndpt7DEyESqQy1/9g2TNfk3WJqTI0LP/rPMBxz8GnToaoE0vhp6HXqZjlBJrnEf4POZ41YB5iBJrzFznGoxtzitcA+xY+Z1snPGwdJ98KgxiH67Rw7FGYCjGPcZntee5DGU25j7RlPZhCBgChkDHRIBrJGr5/OIXv9AG3HjjjUEXXmkTYoe6Zt18Pt0zMjLU61R7srPTVEatMfHdwjlQmqdj3rbtvdbcTGEBggWiBi5iuNqpd1GBa9goccGS9eMXqre+Y+GHNRrZdb/TZMiZf5Li7C3y/R+nSf8z7oE++41Keix/7gbJXfqFxNAGA2xR8G17XWVxsZyz5DOZ95cTZNhlj8GQ8flaJjc43Oht/uo5WffWXTXK5cG4Wz5UI6XfXDdUYvruJxOve0U3gFww0aPL2F+/Jj8+cwNUM17Tv/6wodBl2EHwijFKddx1A8cNyS4Y7ErqlOdnSsZ3b8ryx39eY5/lKkW9enqLicEmjW99i2ATYM3rf5DY1KGwYdHPS/vYpeoQ1aVx39P+vVXCk1JAbOXKYrjURa9IFNQiUrpO9xaLKHEHFq5r37xTDUdy4b4U9XAB+z/pe8aDati1Ez3xoHxuMtitGV+/KCtfvNlFldCYrlKWuQaGQi/yn+OPEVfC3hLskVSBgNL0Na7agSHQgghgvJGU4OZ40cOXSknGshqZh8amyIZ3/6p/vDDskkek18EXYZgGSD9wt8aB4pOIIEnBzW9INe99zmn40o0Y4tQ3vyGeJ2mCyEoUQWKDAkQ14vMazjGw3iCakjGHdJl0GjaFryiR22nAJETB3OqfGZAA9fKkNVxizQB5YdOIDTk97Wz9/D+arftIglepIbB5w/lJqkOw0V8LYnylbtI9EgcSk6gnN4UMlbAFUwY7MCSAPI9hmAjQdAa/VKZ3WOcn8yIRVZyTodcrinNVoiAZnr+m/HmenqukDRkftkreoN9o4HrVs9fAeDUkPkHI+ze5dZbSQU6ib0msUaVmFTyVFa2fJ7wVhpx1j3otIw7sA70HsLGnbZ1F/75AjdFPeyRTIqJgbLoCN2SNe6fxbWdfZC78RAlC9dwEkpK3OJ/XufP+t0tGrBsELiUCxGZE6iCJSOwBlaCeStD3AJHAPtHxsof12aXAoJ/w1h508Z4Fr5UMfF5nwcFBOciuDfAcyZB20LnAqVyWPH61FK6dAxLmcumHlzh0Gb99wecYa4Xar9ovSB+RkIzxNRpOCvaXkRf9Q9a+9zfpecAZ6mFOJXoxgMJAyhRuXS2b/vcHLaPHfqeAcE3Cy6UMvT/KIS1UjBdMDJkgoPmyh3/FmWuldNsKGX7pY5DWG6Jxtnz+hER366/rH0oWh0V7xE7R1hUYVyRDcU9JwLymudqHIWAIGAJ7HwLkA/hM27p1q98p1A033CCHHXaYHvNaYziD5iDTJsROly5dZNSoUer+i+7ANm/erBItwWhwc8BqTtrW7sjm1G3vScvNDjcc2MyA+GDw3ky7geTbEdRoMFR18AZqGwx7zofoMkPi6GOh5863iVj8YOOx5eOHVHKm+34n6/VKuGitLC2FvYkkST3oAiV28jcshtTK/rgeuMlhdNYJi2RsHLbCSwsDXa8zqHcQ2Bv44e4jVeokLAb5HXqpRENKpxQLq/X/u1uvjbr6BYlJGyXFa79TqR66Dq6uxBYLG6tO/SfK2KufE6prrPnvvbL6pVtkNfJOPeJq6Tb6cCVJIuOT4c4Eb/NIdtVeBHOSwTW6Bl72/C2SAb18hp6H/lw6wWUq38xx85W3cSmIpztl23cvy/gb3oZE0SCVqmHcbXgbnjHrVdhqeE3CYOC1OxaJkZCMie2arm8G9e0f8kFRGiLglaY0a71Oft4ZfOLiTimrComFTYHheHtJiZtiLCgzPntMVj5zjUYfctG/1CC2vgkEvskjD5WBZ96r6fPWLpBMbEaj08biLfOBuvgPwe6A4482Jqor93xj4q9rvT/QQF8b641iF9o3ArXHx57WFvkoCYKx3++EG0AUQN0Bm2WO2Zzl3+pYju49DgZ5p+A0JHag1sRNdSHGWTYIYN0MccBgOslZ6m368mDbYuMnj2C8Yv7A+XDYuaEdGRop9TZQteceX+X9beL9SWmdhhvFuYrSbYkDJiixs2XWa9J90km6MfTIFF85+lW7TByjDBLWQ372R+kDSZC8dfNg12aRbPrg/yQX9mq0rmwa4mQv/VJ+rMNTk0rxoJo07FoCYiccEntU5aK0CQY65sju0mva+V6ddPNYux5IjIbq3Ab1sxLMNwwbZ74s2xd/rlJDlJJMP+QCGFE+FCQGK+TlgceBREKqaBXiU3qEdorCfa6fNZMO+cH2geRC32yGDRRnn2XUje/41W9UTRh9r7cHsOO/6JRB+qzTm8Z3LkQj+EDw31sNgMJ+AJFAqUonhdILUpmUniTREBHfWQ4GcaS2e9gFXgVcAe5EQP9AZU5JHczluzxvfck6whdw4RojF+N60/v3a42XPnJxjZqnHnGV2scJw/0/8JTf4iXQUjhLuBAEVzdIxa6Q7+88uEZ8HlBlc9Tlj+kaiNK2g8+4S0lRksKECysejMFyyYPELbSbJQXxaX9q42dPyHoYdq/IhsTuVo+IDuuUJht9ElauoMguvXRssZ/CMfcwlELSmWuuEAj2RIAgYqDUrhK/dQxNjWAfhoAhYAjshQhwv/HZZ5/JpZdeqq27/vrrpX///vo7GFxAmxA7hYWFUlKCt+YI+++/v/Tu3TtoDdaC7GOvRoCLV5IvGjDAvIEUuBr1NV8XnBFwMbxEFvpInfTjb4QdC4g+Y2PDxSwXnt3g/pbuhnGogW+QaZsiqnMK3pqBvEDI+O519bJC7zU13PgiDYmF0h0ZcB88W+OSjKGqAvPY8Ml/lNRJgjeSwaf9Hm/asMHDZpCr2577n4Y3YutASAxCnl57aksEkayhqlifY0DkjDlSsiH1suHDf8pmqGjxL6bXKOk//SaISR+KNnXXBZ1Wwn34FuZbZ7+hpE5EQncZ8Ysn9Y093+5ycc83rWpMcfhU2T73f8DBB4Tve/vMpzU3SguljIPdBOjycxPrree8lbou2n3xK/O8TRb7KTDQvgcDXZZHwtsKpWtYFhehfWAjhATS6pd/A1ftVwC/MEg9nYfYIXhzOMZTUUFbts5+S4kdqocNOvGmnRsAXzurK519IS2qRT+03/iK2UKHRcCTQGmh6uPeJVmTijfuqdXnYEjDQDI2pKvf/qusAknbbcQ0GXT6H+GNBkQNxwLiczO07MmrdqlACKTQ8pd/JcvwFxim/nOTkh51zG6B0TTvmifqP6JkDoN6gcL3jgXvol5UqZqiUjqOANFI9XxwfuN8QxXIREj7lO7YLJlfPSyhPSdhIw+imTMLpCnjIe2Xdsy1GPOlUg5V1NKcTbD58T08N2GTGNlJKjJXShb+6gqpB56B4d+prks7z2Hcc84sg1ooQzikTsLQJ1WQ3KmGnSFKHVWV+p4XnCN0volQIp7xK6CKStfaUb75g+eaE9psdsANQtfWWYs/leW++4tewLqMOBSECyUx1qvUZXQyVGPxYiQkDDWtgh0V9FNlwVakjcKfZ38osP9J0tWex+vCh+2mF8fchR/oZUpdMs8qPqdxH9DmE+dy5s3nTY1vEJ/qHQrjJCwiRp+n6Ca9f/hs6LgB6ELiLhISSbSJw7mHYyJv3QJZ98YftFk99gOhihdIxInqVfwjTJWQIuP50de9JRVQb2Y/UHKH64wEqHXyPiaGxIeSbjv7yMOYdq5IqHWfdpGkwmB2BAy6l2Stk8IfZ0h8v4kSO+ZYKcraJKWwv5Ny0EW6BqI3LKqhU61avfkBepLKDCWQ/nF9QWnbsIQeUgRC15uXUKYFQ8AQMAT2IQRoX5cOlZYuXarfzpbwXkfsOImcb775Rh588EHt4gceeEAGD6ZRN24g7QGwD933rdRU3kOU2PGIEF0k+jYquxTI+w0bqoxvX1ONh5QDzpb+P71Rvbhoei4y8aaR3l/CIsMlZ4Vnv6Vc304V69qJ0jOdhh8uuYs+lKJta5RkCSyHxAjfyOeuniOl67+XuD7j1CsO1665q2fDXel9eH/mGThNGjRR3466RRgNkyYOGAdVhbWqisB8neFRLph0tHDx5pPE4Vv/uF7DJGXs0VKADSKleCjpsvihc6QziKOhZ92t1/1v9znmoOJQApHrTXhTxzDskn9h8Xi0luPqQXF3LtboeSOVIt1caPLlH9rF0GnYoTLkjDtFF+vAS+uIvL1FnfepEfGhR0iroRax4yR2FFhcc+XTZXNC37FqHJqLyiXwuLH0scskIW2EipsriQeiR7C4LcfbeQa+SeTGoTYJpRdb5SMExcP4Jxbqqs7QKmVYpq2GADdCHKt039vSzyHmrWMNBA5GrY4//CKxy3s8HBvWStoUwaDqDBWoSX/8DoZTtyohwY1e1sKPZMtn/5FOQw/BGLxYpehoh4fECT1UMd3u6qxjlZMOa+BNHPrbfehoVQgw7vhmH7+p6pkw+EAQSnBXvvp7SCQe4BvTLlVD38iRBqDR7rBISipVwUV2KUSRU3VDSTyqq8owZ4xTN9ycb7kx5OaWZPqmz59StcyekFjof+yvQLS4SQP4IQ5mQtiEgaTSbtvuxXfPg4SeAyUOaqPEnfMD5xO23ZEJ2nDgROKYoRqkkOsvPdHMD0Ic9ACs2dbCLStk6dO/1uJ7HvZzSH5cpHP4trlvybInrlJJj8QBkxVT3i/sP6rbIrn2h9pGAinGMaKG6YFTJxiXjoRnK93U1zVukJh5VcDF+dY5b2nZ6Sfequ7nVcID0mdl+Rny1TUD9RpvTT5rw5L6SjgIwFDYdqGKEIkEPnciYOtOiQq86EjCCxKqDLrnhGbQkT747IaKFT208QUR4SOpRvtHDOyjRLSR44EDD6sar3WIw8D+6A5DyS4dn7v64oJzDFU6fTebjpfAvmGfgHjtipc9xJCScxwf6YdfIWlQB+W9wvllPV46UUq2C1S60qadiXjIktmyLpAY5gJEJekSID20djbOkeSDtBvmpajUYVK0LAN2fPJFsHawYAgYQFLfkQAAQABJREFUAobAvoCA4zIosEJSh+G9995TJ0vUVnLXWxOLoErsOOKmUyLcqfoCXYWnpqaq1E4wGuzKba1vtiEwuDYHnrPfrYQAoefKEH2grr15yNWIbmhq9otXAyyAsBgpwVsuBi50+RaLEiMeIYSTWMlUQX3HIzG8PCi94i2iKtXgYJcRB0veko9ly6yXYbzYexPpbT5YNNSw8EYtD6paWsbhP/dUJ7A4o1g1Q88jr9bNTWUZF3Aow7cIo20HLJO0LpGQpCmWJVj4cVNTK/jjQ/0M7Y/ukgZpop5qNLUXpF7WvPd/kj3nDZmPt+Fjf/k8CJKhwAdxuaFB/Upytkj+ss+xIOsmnfqOQRnY3GHD5MeAMbG4JAZ0XcyFZghMXbjr4VGx+raXi316PXGbolq19B/WGiI7z6NcDTUieJjT6DIXnN3hoaZg8y2y/r93S86q2UrsuAyITUWRR+yEoU5csFaznYGLWr1BXIoW+uYmEW9Ft0Bqa8k/zmyhTC2bYCPQedLpMuayf6uKiG7ma9w3zasN790ySH/QOPgG2Lxg2Aa1xwRsrLqOPgJGxtNwJlTVGJKgFsHx5z0PQ5UAIrET22Mg7v+TfHMRbmtsznRDzXGzm7qS8FRpP4wt3Qjz27fzUwkdkhkw+McNnao44p7mGOqx/xlK7OxYNUd6QOqFG+xGY4M6YYbVtrqPCLz1p9SFK5vnPYPRdDuO+CAOWD+/wWhsGuNSB3Ia9gLndwbU3xHI3okGPomNb07Z8N4DNSLS7lZC7+FQScGcFjA3uLmN9tc69DMc7eZ8zGfW+o//LUUbFoCsO0gGQD0wIrazbujDQZYwbP3yKf2rARAOSKwvf+rq2qf1mCRkFIiJKkhCBuJXIzLwp0TQlk8e1tOdYUybkh6c03kPUzK017E3KClPyR16iyuHhFfR6u9q3T01cpX0465XYqfm2Y52RHKnQp+pYVBX3gEjyqtevEkb0XP/0z11tdrPMK5ndJ0DepMvsDjEeI/jr6YtKC9SnWsGJFLbURjvvL/5bI9KjgYBV6Tq3hxbFSVFWo8CEII7Vv6Al0AgvTE2GZgmGmRUJCR9YvuMl/xFH3jzCq5x3oiKSxSmLoOtILpqt2AIGAKGwL6AAOdGrt1oYsYFujyPjeUaJzghqMSOa9L4cePk2muvlfvvv1/uueceOe644/YaYqeuRSA9YQUGM6AciEbL/uZSpgqDqrIURowRKJHCDYuTatGT/OCCF14kijPW+gkWbwHC5SlzccFbMPHInS8vgD0AFQH34nUZfpCswfXNH/1Tek09R92Q65tkpOCiNRvemda9cYdmmAS1BC58uDkqx1tMhk6QRuEC11ug6Sn9cPcSF+YR8d5bL256MG94AW3gPy/eznrqYo+LNWwmSTpx4b0Mdcma8zrIp9ek3/HX6kJOpUuQzKmtdd3vZ55oNcvAvxqBheI8SR9eQtGosycBQBe0VFeIgPqUf0NUI3HjDtyb15rkqFcPYsCFKN8Qpow7TomdEhizptRDKPBkpVi3Crh8ZVByyQ+Unmq1D7eupp2iqD6TZPSlD6GuJM5Qd6/6Xt/WVQNeZwYM9f32rnqf9cWp77xLG3g98Bx/u/IDz7tz9aULvF5XHi4v9818GFw678j7DCwj8LeLUzttYBz3OzCOO1df+sDzuGdILNAGzrJHLxa5/N/uaot9817MXT1X1rzzANwPP6/5Us2osiwPajFXynKcGfGLZ9TAqUeqQuqLRAtJBfyRMNXA3xjTem9zLGIQqrqkjkvHfHhR9ZNzHKUlMDZXvvJ7yYF9mxBsHvkWPQSSZdWVsBWWt0lCoiEFAeI4DJIRiX3HycDT71AvdJSWSBq4n2a17aunpM9Rv1DCmDZ4dpkfAoqt+dPrDKpaMdBo687g6zQQst5tgdmsCnMKyWvf3IIdL8aSZzR6ZzoOFaRt1PgGBvyHPmYYfsUzIHJGIluvPiqxA+KedtY0P2KG/qKkJgPJYYCsvzvqB++BEthN2egjtSi5GY3NNl9g8N4iBgy9j70edovOA94gC/BChN4Nlz13kxSu+kYGnn2/99IDxD0NWm8FQVmw9JPdz/e+PtoOG3YMSaOO9p6PfH7iGp+TlDwZcvrvdM5kv3Cer+Y3JVDcve179rBv6MlpyUMwgs97YC8J7CPPFfy72qLUw3+Bl0QTMF969yNPuuejTqI4X2MuxTEJHI5Nrk3UwxjGHNc/fBlTX+Dagc+t7fPeVTtfocB3FlysuxCW2BtSxffqnzvnvif+9jNJhF3BqKRUgVwOyt85uUf4DChX+CRoXRr7NgQMAUNgb0bAeyEXIn369JHeaZg/N25Q4ZWYGG8N4vZ1rYlBmxA7pTA8u2MHdapFbr/9dhkzZoz+DkaDtaA9+Ki52eSaZNdFRSUWy7QfRFdn/KP7Sf4ZkbMHgDc6CRcTAX3BfsEihy5aGXSRjk3SziWHnvZ9wP4CFpaO2NCFvV6plSfPcYGFPmUoh4cVLqJYahVeJSfA7S89VfCN5Ha48laXxNxMYLFGezzrPnhI06Vh4RwLt8GeCDqJHK9W3Jx5oa5ysXzF4psSOBp8adggLtpoZFRFtZVw8eHAN3oMJDpAcMWnDpbeh1ysxA7F7nv95Cy4MO8nlRSd1oheOrUNFLA400uBH15k/xlX7xIQO9yQckyQaKrRH/7YO39o9WpynbiIdP627XLRS+xrntvoUl2Fi2E1Hsu0WPxX+uz07OzLneV6v3Zfv9opGnWMunHhTYPNXYZCfB77lsDbslF5WKSgI8DbJgwvot09hV8tWAfeFJXwePeSqg8y46ieI2CDaqBkf/+WxPQeA6PEJ+I6yB4OCoyfKqiYkITm/OLetHv2R6i6laeSD5RCdBveStiKoWHVGKiE1hvQSG7SSyEJER6bLOWZKzA1cBzA0Gm3QfjEHIgyy2AnIwLqLhxHrAs33VQT6TL5dMn69mXJh7HVTvBm5dkA4xj1DUhm1EDgs5PqqwyU7tslGedsDfzGXyCZxWvApjmEsWLrKyEfdj8qS0CoI0+6ZaZHLuZNSQclzLCxJXlWkrVBUxBbN8/5suhYX3pPlUHqaRjcX3+l3pZo88h7MUEY8NIAkjsMETSY3X8U5i4+66BainVaNM6RKk8Zf6xKp/JlAO/HQqjvktjhfVJvQL/zGVUK4/dZPgPgqXj2UCqWzwsawtb7nEQh+oCSYpzLWafQcJBr5PicBh4LQX6hESFKBPGQJL6SjHjO+p8dvNDRAoYiDVdTqpcOChj44ifjm5ckFAQJjaTTyxXVtehefMvXz6N/KB1bos9+78UhJHCAKdcCJMfYT5SS6jbsJzLw5FuBebLmGdhffFZTTbwc/bnk3xdI31N+L+mHXSaDzrlf86aUXvbc16Fqfigko6b5VODKJAN27IqgekUJRBp/joDtJq/S3nObRKpnRwtrpcJcNAZXG7hNvMT2aQgYAoZAx0fAcQNr1qxRUoctmjdvnkyfPn3nXNnKzWwTYiczM1MWLFigTYuOjlYSpJXb2ejsuQgNJHHYSe4vMBPGcR3ozs+fP1/+/Oc/S1pamnTt2lV91yclJelvPvz44KWr9/Hjxyvh49LZd3MQoOg+SRauHLzNCo8rneRGfQtPnOfGhYulhN4jpHj1LBju3KLemNC1O9c/POAxFrrujVllHogdLJy48uQCjB5TaHuGxM5auP9OGX+86sYz/rZ570nmd6/odpGESnh0ghJJrG+4761W3voF0n3yKcgOwxH3iCuc6UND8YYe5Tiiyrs/WZ8wNTRaCH186uHTpgxtvCgOrs385gYRyNADCUPJmjm6GEYOesyLrh5bP31EDS1HwuOMqltRjY2BGCCQqNLVNt+24hw9ZjnUVafflauxG/jg3tlbA9aI5B933FiyYtoRjOLq6tXDEXGxPeACFxtRJdmwGWD6ynIfoeerCxevIUzW2LqxuGYEEk0VMMbqpKaakZUlDQYCHG/Vsf7xpfddi5YbAlVPz3Bvr6N+JelHXC4FIEhI7MR27y/9j79O3RnTgGoJNmKbvnhayvAGnZvn8vxMVUsp2bYK92+4ZM56Qf9qV6/Xkb+UwT+7w1Ohwnj33+u45zk2KCE45My7ZQCMqHMslRdmy7JX75S8he/BNtYdIKI99UtKB4VhfuIcpaQSxhOlOboMP1iJnS1fPQciCosTGFD13F7Xrkkdxxx3yIcEN4POQzqMvbG8awodrAFEm2/s7xqxcWfQv2x/HFxD5yAFXcw3JZTDeD0JB52LmpKwvcUFjEmDpmitVJUusH4+6ShKuVaWempBfBZxLiPJ5iVCv+A5xOegPgd86WuvgQKz5W+SNCQIdvzwX4lMTgNBMFWfcyQwMxd9AvJhg86VHhkBggflkmSjZCbHBz0z8py+MMB9VF0Nr2j4ZigCuVSWtw33aG/cr3gmBWmO18Jb7ANtAcZ8XuRAsteFLXgW888FGleO7dFXpXw3fvB3d3q33+VpsF/JOcE9QwNS6MgipnodsGKs0D5On6Ovxj0fDtW9J5TYoR0jzlPhsXGYO/KkAB7uSOyo1BvS9znqSrX9FQk363pvoR+osslA20peaOY49uViX4aAIWAIdAQEaCy5/4D+snrVaqh6V+gfeYC6uIOWbk+bEDskPSilM2fOHHn11Vfl9NNPlwEDBrR02/Yov7pIHGZUBvsn7JxyiIWzc6gvl5WVpapkKSkpcsUVV6inr1deeaXBcimetWjRIomPh+FHPBR3tzBqMLN9/SLww3JE3yRxsce3d1zA6KLUt6Bw6kJ1QoU0XETG4K00AzdVJHkoGl6Ft2HMm6L4FNOnAeN1H3pqGko76AaKqbh5AmEHdarUI65UdaxNXzwDmznD4CZ8jax8+beMJIMvflg9Xilh4ltk0f02w5avX1T33YkwREk7O0pUYRHNDQkXRs4IMuOS7OESiffNFrgYX/ncdTL4/L9DjeNnnv0L1EsXV8QGEalOAdEc2KVZxuTSBa5NaXBVF3PIg3GjseCmiPyOhe9LJiSO0g69WDElgUKiiBiQSOLmrBiL6fi04Xi9CwOLyDum3yQpWgNvX9oXREyL1bLq+tC6R8RjxVdQx2WmRh7cbOsmAsQZcfblrXgU7pCtsGXDEEEDyVCx4IaEGwiW7vUb8cGGBOn4zY2IEnG7rZ1m26wPLY9lsvwOudFoVvM7XOJqdhM8mWl/tXTtOVYxdtLglrsL3njHw1tNREKSEjgsimOP9zddEqMWUoF7e81rv+elGkFvIwyNsPgeMFQ+VeenMNzTVGuisdSkgZNQfxCbTFXP/okbLW7aOG+wzFiUyS0X60eD6zrmmAPGjI45Xw34jOoMdSxKFOT++KkUU6oHNoCaFJAH3+4zUPKQcy5J9cByAvNjHdWINU/W057A+PX+ZlvRB7Qb1P+kW6Xv8ddjPs3HXL5KSJaFg6CimhptvSihjg0261QGtaUI4MXr9M5HN+teXYlwcypUb01b/wL7FVJZGvSG2tkStwahajAJBp3vEYdjwkkrqfFq5gE8ed+qwW5m5svLy7jWJ6BiXDV8jN8DTr8TEmC9fM/paln1BsjFHz+rlWjnYc9DLpGEs+FcAPcLDeMTetbVPdMLV3wNCaRMvJzpg3J2putYvwgScEWle0w6SbqNOxaPxhwpA/laBaljqqXx+dUJKpI0WJyAdcXwyx8Hpt1hDHuprHj2OokfuL8MPfsenUe8+5R9hz+kYx969y/xQ1k1gjc+yjHvMHg2q/BSghJUFdwa6IyCOlACiJJAsI2Fe4jPXAausxjotIHl0M4S5xEat47t7q3n6anL5aOR7cMQMAQMgX0AAWrtVFR4DyYKeDjJRve8bU0I2oTYWb16tTz97DParssvv1zS09P1dzAa3BCYJG8yMjKkqAgG5CCGTAkbumVfv369rF27VjZu3Cj/+Mc/5K9//avaCOK1++67T7M87bTT5IADDpB169bJ9u3bVdWsuBhv70EGsYO//PJLjTt6NEXZaz9gG6qVXdsFASyEKC5ftG01VJ/eg2eVCRIJUeNI6JLTcwbffOetX6TJGsQa+XCx0wPqEOve/KNK3MTC9gDFxWm8k2LkZVg4Unx/5Rt3YRH6qdqjqC7J1gUuC2BXUqydZFDawRd6xM6H/6cEEd2WludslB7TLpYekMhBbF3EacWwEqU74V4wnLzpw7/DBfL98P5yDTZZQ/G2Mh4bjiK82V8km2a+AHsyd2kS9+Ett0Kg9vMTbO5EDVvmrZ2H8s9XQ4VRiT1gX4eeLkpVDJ7i28ufuVaTJ8PLDTctXKBxMabEDoitvnCXPg/EzjLY/OBCkB4zaJuHC3kSOtwMbfz8aXjZelTG/+ZjGHw9DG2GCkjKACV2uAHcffDwDqWxTlWZqj0OvGOqnnGDUYlNFzdXlAwixiV4e771h3dl4/ueRz0SYZ6EE0v2sNW3iDjiRjQsEptluE2uwFtdiob/P3vfAWBXVeZ/Mi29F9IIKYSEEgiQhF4FQYkgCtLUVVTwb2NVmuta1q5r23UVwUVFUWwsFsSuNGlSpJOEhJJCem+TmUz+v9/3ne/e8+4r895k3puZ5Jxk7j3la+d3zm3fO4UfLEqf1du+5ZEiIlAxArg50IHBvtcbDoI2OA3aWjDCD6MRGHhd8aoRhzQiXIz0iH/7k4yW07V04LxB3+cW1Qt/8hE3bMYp7qB/+Rr4B+uNR6TgIDchCMC1KteB5Qdn1aHXH51AjX3042wrHL78eBQZ3rGTsPEygc1cbH3UsW92y7HY89rn7sFOSLNwX6DTlJTtX0v8bLW1NuhE2YbpT9zxiA6XwgEfpbgHMCBWmKTcXBhJpy/viRQl/l/Uaelfvu0mvu4aN/yQk/ldLffluoZebsvyl9wDH5jopr7zBrfvae8SLcmtDZEEx3L1dyc6bbBci9iOAgr643pMbeVaaXiOEhKGZHSO9C2k8cyQPDpaWO55C7eSOhGHTjvGHfvNZUIvnUamAXLx3UlwLt7pDnr3TXD4jPH9vo9b+8xd2BHt03Kd8PmTBjoi2IfrsEbQJDwPXpB1gpCRkvTQmPTRYWP1mho9Ka0FqtvqpxfT8ULn7JjjOPK3N+4Leh+hE4U/EvUeinsMPiTEyYv7Dkf88X1IQtKJU9Ea4/UB7zYC21bO/pC0PZ2wAjucRHDayHRN0uO9lkHWk0MTyPsE35kxQpFr3zG0+LMk4iEiEBGICOzhCOi7US8ZvDECu2C9DJ/APvvsU9NZOl3i2OHonPe/932yeDJH7Zxxxhmy0JABUut2N72vvPKK2DJvno5uKGYHHTx0AjU16cvn4VgMmk4cBjqpzFEV8lt5Az44Y+gcBLbiQ3/+93W3jn7YRnzwtBPwAr+PW48hzduXPSNK+mEtmaIBL7p0bAzEVIQZV/zcPflf57uFP/2IW/nkn93Iw87AS0x/WVR1xZ06JHrqm7/iNi6d71b87fpckXgh4kgcTmmY/o4b3HM3Xoa/y4VmxJzzZZoEP+50eo6+PHEECddvmHD6u93qx253q+77kfzte/a/ya5W/Oh76f8+KTImX/hFWY9gwQ+v0Bdb5PIDYzB+SZ/1Hw+7eT/5qFt+143yNxz6Bk3GAs0cyYKXdH6IbXjiDpEz+qRLMZXi7NS5xFy8kPHX1+GHvAq2Xy92P3PdW93QI98gCy/zF8ANLzzqVv9dHbEjj3uLTF9rg8OyCduYcq0eBvvVu9SHmL5bYv49FmpthvMt63Sz7w6OKNqyfKF77uar3DDY1QhHUys+CFc//nvsPvYX0Tf1LV/HVvCzxXbVqR8otlDk6qfvknVDtqx80a198MfuyI/fI+uQ7GzjKKQYIgI1RAAdn/cHOjjosGjkTjL7H48RPNPkGtAPIvwAgPvB8BmnqWHyZc0+jalca5dKXh3uR9z6mR9iOsLG9+SiH21pHbmGkHyE48OL1zQd4QzcEY/TYuyjjM5sXUOHBvBDGtNBsY4Gp4rSsbPhhX/io22d7Iazkw6hMnTTS2Br1iy4+UMYZfAhN+1t38QuhG9XT0vWIYVq0bGlYfeuVhldIk4IoM92wCiIxX/9X7cG95Je3J0Lunlf5h8x3YRpJnRZLL3nR7IIv4yAAB/XM+mNKar7HDlXRyxkbfbW9qyTYstROb0x5a6Za5ZhhEUjdiLDg1GeDTZiR0aRot9xdORGLAS+FfdVvspIeTt9gLjK1BzQsT3Uu0YVOoKIfX7A2LHAGKPSODgHzy0GcWjkyJaLQp5t/SceIY4dkSfV0P7as/BPreX7QGvLJqn7Fjhbt61+SZ6pXAePP9qMxhRIbm3O6XF83rW14AcXvzAxNy3ARQte9GH0S17Lq5/6i3vyP+e6wz92p6yPo+8e2WsJ9xfQcl0jBplOLbG0XzCpawJixC5+5OK71VZMn2OQkVS8p/kHN+8v3H3vuR9+0K36x21CIz+mSCweIgIRgYjAno8A74etmNnDXbE4+INhw4YN8v5h98pqo9Aljh0dBaMPh+985zvukksu6VLHjoHM6VELFiyQhx136ho7doysZs2pVpx6xeFU3Jue06no1OGInjGjx7jHHnsscewwj43Hl0gGnjlihw3L0L+/bi8piXjoGAJ47+Av4f0xB386flldO+8+t/Ke77utLz2WI2/iGz7hhmF9iPTlL6dYE3zZxEvsqCNf5w6/9g9uGaZFrcAHzCbvQCDR6JPfhekUb8UuFYe7+b/4lBfi2xcpfa9EGrJGH30e5v4vwiibL7h94AQ54IJPy+gfmdbkfxETAewjeJPtP+YAd8TVt7vlD97qXvzFx93iYHTOgKnHYe76O2X9ntVP/knYdnGovLeA044GYoj2jHff6FY99ju37P6fuTVYz4d/YRh04KluzNHno45z8UE2Uj4y0Uk9iYCJeJ0bix29+mAR1qVYzHXVfTe7dVg40UL/yUfJPHrixJd0GZKN7U/xiSkk3Gmn/cAPVUwZ2aG0ub/GAj5fM3kZxAvqhqf/JH+h3CGHvNrt+6p3uRH8AGYd+IFFLPGxWo81i4YffIqMgFr19x84/jFwbRNdqFOnsak8tVvj8RgRqDIC6KP8x3tR3+ET3FEf+a30WzpcxHng+7JsSe5NYQ/lNFB7lshzBf1c7jh8vtglXIbpzeuXy5bXXIC5ed2yZCfA1Rgd0fbDK+kpdluWPO0mveHjcGqfDpv89cEPxbomOKEOdPx9nveFtXNe7wbAiU3nkHwU0pZ2wghMMemL7drxM7/bgfWD+o6aCA5ev2QMK8IMIGUjdvxoAlJVFGATnVTrFzzg5sFB7OAUa8WIB94/m19+REStfvg2x79sqB80zm2cd5f8hWVNA/tjJON8GWkkjrXQ7JCwB8XZtzgyoxXOw2b8ybo60hdZCbaD/hBFxwMdiq24zz/9xTNdM5qJL48cGan9szQYyTNYyLS/kJdhy7LndNoRnJ+8T3PRXwYbSSIJdhSODkJ/5DXS6LdoF7lK0DOPvp+ue/avbtGvv+i2bVjrmpfkvsewYiPwHpMEOtjgoNyGHz8YOJWaz3W+XrRxh7cGdfxyrNPaZ++VNfikHfmszLnWyL3LNXC6NgJHTWk5sMZ/uwb5IxIdeFuWznOPf+UcoeWBP1Yll748g9tklNVY/IA07NAz8H42RRZ9zj7nEwExEhGICEQE9kAE+ISjL+GZZ55xfbGO8P777y9+gVpVtUscO8899xzW1vm5LC5Mhwd3jmKolTcrC67ppeNm4cKFWJIE6x5ga7K+ffvAETMgGZlTiG/ChH3dK8tfkelbLLeX8CxtC14qGQYOHNhl9cza1HPT/JBvkxcafuRzseKJWMCP2O/YvAYvOA14jx/i+uNDQnZMghMo/4XG154vsZBF58CIQ1+NaV2HQ9b7IMu2E66XOfzyEoOPH+4uxZ1s+mIouE5n8i+08mKzU6ZkTTrrQ5grf5YbMGYqnCAYHk1nTOjUSYBnPVrlo4mLE3JKGH8Fl1/dQEMHSh8s+skPQs6xn/UJjDrBegJc70D7LPjxMtx7yGjYdSnsPw2/qq3CS992GQLNl726+joZWs+RS/yA5MgB1jU3MI0POLzgj5z5GnFgbT/rX3XXLOjixyc/4vqO3A901Im+7Os79rgL4Uw5VdbdST5Qc4VryvDBqIRD3v9T/Oq/Eet8TNRfbb09ZhV/yaXD65gvPSm7egkeeJmtA4ZNg0bA+TRBMOBLPu2RIG+YmJ6GF+DZn3pA+gJ3/OAv/6y7rOvBX4iTdjBtyh6PEYGaIYD+zvWi0EnlWs/Rm/RP37N5bUg/x1QZXNuSW0nXhQ5eA/zV/3H8gp8NzUufdK/gzwK3mU6uKWbCHt4zuDvWxIu/7Bb++Er3xNfPE3I6wkcc9mp8aONXKX8NS0HeYRccIq/C/en0pIT3Cv0o5ytQEPhBCZ28dhl0jY6gvMIo6841wJpw32zAFKNtq18QCf2nHO0GwznF54PtxsQ4ceJ002Gz3ugmn30Vqo/dmbxOjoLkNDp16lhuhQZ1J3K0GZ8/nK5z5GceRl/cqdNv/fOSNazHqCYN6Ktw9nGHpsO/8ISMJqGzoBGjNimjdPtDQtI/rL0xPQ8OPoZHP/sqOWcPbDs+k8T5hGc6R4O8gh9A1s37u1vzzz8IOXd7YwNRas9tEbQDrvH1T//F9Rm1vxsx+42yRs2gKbNkLSyupcUpWLwO+S7AEXWtuOY2YdMFhk1Ln8MPUj8VGTsw/YoOlX4jJ0jZC7/4d6y/dz7ehabKe0jaDijmtY1nYtPgke64r8JhybWkOFLLB3svbsU7FUft9Mfumkd97hF59vL65Gjd3LbnDzcNeB87S9ub9zde5/iLISIQEYgI7A0I8HnF9XQuvfRSGfTx05/+VDZNqmXda+rYkQc0HvAcscPpWC+/9LK76qqr3YwZM2pZ56K6OLJm4sSJOeU333yze/LJJ921117rhg4dKqN0SMAtzOmQ2g/0Dz70EJ6X+lpBGYVCg39R5eifuP15IYQqz+NLBT8O6ACx7cD5EsGXH4CMFyH8QovynJeZQmp829EBwx1fZNh4QEdHhswjRx63Ku5fh50mKFteWLTdhRxy6GihDK5/Q906/xw/pRUNHFaNjym8EA3Atuk03QI/ICiPL61c86fviPF4qcKLknesCJ3ohC1I0OEhv4TjBVxw8H2Ocsz+4lhAMV4uBQO8rDfBWSTBvzGLLRwrL2k1ki+jXDhx4H4YhYO6ykteWAGVkB5xw+NonEHYupWQc80RqQvaCm+USTvxZZ7r6gwYf3CSZ0JYL8WUOQFYxIEfKfg4GzL1KCMXe3VRR+sHvkJSkZQsxiICtURA7ktUyAuhnUDn8JDD5rqh008AudHbuR1m38/7w8m871lXya/s6vDEzkO4VvhR3xtbWvfGorZ0NtF5wes6DEwzfwic3gwjT7zUDd73IHH06qLkIXXhuDiUwyIxv3Ad+J7ARXYnnfsxN5g7OfHeUGng/QD3JG4TfcL1K8U5vQPbvc/7yb/LLoVTzrlWptvKFBU6b0DPe9Pqx/8gjp1+WO9oKO4jhDtRDzO0Hh2wp1L7a0WPytHpPXjKkaLRnmtcP4W1pDOFgfdc9gM6cwZiy3sLgkcCkOWWOhNQdvs6OBwuxFp0M9wu4C/PFy+HDvydzZuxG9tJ0m58LtEJwecCR/dw2vKwOW+SUSS8NjBnDk+Cwn2plCXdokz6aYsbOu14d9K3V8r9gCOV6FDkNSejZoCXvOvI+wasJoSIb3z2j1KFlZgqzj8L4+de46ad/0l3wNu/JTtYyWhVwbYARsjvVdeI0XRT+EAWuVRABw8XWJ+AqeG6Mxm2oMf9YdAkrGvngy22bGk9Y7oj32csiMoCeq08niMCEYGIwB6IAJd2efbZZ6VmjzzyiDv++ONr9u1fU8eOvZQefPDB7txzz3Vf/vKXsb/7Y7K7FLcB7w6BL5X8o/OFI3e4a9evfvUr9773vU8cO1YH2kqv3FjMDWd48MEH5cy1d+jcIb/R9u7dW0YCkWDcuHHJCCVhiIfdQAAvDPgvDhSOxkDgCx5fSNGKEpc3cykp4+A/BmSBzIBcXhr5ho/AhUZFtqQLvLAEMkK+QFx+VGTxhWib2G4EIT9HsbTCsRLmGZ3VkU6gtta03laPgjwJcxgphmcqEwbkBH4IYLZ/YbtyKC2R1jOxiw2GYEPvOUKIX1M7sfZHNiQ82QJJ07kDx88OjtDSIObmtFWmAkbYZWe+tWeUi72ZvPaSwCsndESGCehMWXkyaadvg0ptNLsq5TMbutO5zDqwPw/BWloz33cTPsAxegIfuLw2yg6g58d3XywKP+3iL4CtNC8/sHER5YjnRzhlcNrn0V94XJzoTVgnSD7Gy91musz68l7Gj1guJD3lvE+KLcSgo4HOADra6xobsM7PUnHqcGrqYOzsRecxvAPSG+WZD6cF15ph4L1Yp8XxIxeYocvqvaSUk76jVnYxH+onU7BghryzsA1YZ2A35tiL3BDs6Mb2kH6BfOLCXtRxPIgnNi2Y80bnZFOBIvWHLmt7OhoaMKKEDjmOqKUzik5JOj9kwfxy+1cRVV2dLaOfmnTdK7u+9VnGNXUY2AH1j/l0yh7ygf9zzdhtjiN41BmkO2nSIcN+P+6ESwQnPjM57Vv4C1YUOHO9LAbTAacof1g54IJD0e5sB/xwwx+z8KxP256WqXXCa4ce3hZWjXiOCEQEIgIdRWDLli3uiSd0VCX9G+YP6Ki8Svhq6tgJDeOW3wysfHcZwSIvM4GRdOxwehYDd8piMBo2Eh025pD60Ic+JOXtHSZPniyOH8qpZUO3Z1ePLkdbyAd/UIlsOigqHS0gK4ehvXISl0OTI9Qn+KtkoXzmlSMzQ8MPsg6FrJziVpVnV9aIIvW07VN71XNRct+msKWikLE9nzd5Lc0vqlkObKAZDHQA4yWc9wK5t+ADJhkFIVUvUX/cQySwzpSBj1QG/rIuI0KsnJnt4Wi08msxZWnf0Y93OMqsvBxZpGEIeHLt8x9s9sHenm2UxT7D0ZDgyY4oYXFloTv0gQosRt3r+wwEnnS4WMepgJ+kaAv5uJN4Cd5ifQ78nKrE0RriSOeHYDHaEuLLLmIf5lahu6sDcjgyUOoPJ9SQGWfIDoUc4Zk4bmAU0AEJds/CSMWRR10gC87S6UO+veE5nfeskHrXy/ReaQTen4ijXKsdfrrmNP8uOgXbDXb/U/0ymhbTkqQ9ea+Ue4jRtCus+xLw+uRI3DAA67x2YTnbBqPLBk+Zw9tiEuTOgAOvT/7J4saUK/eMdjAqcA+W+2x4DXZi2ydGx0hEICIQEdgDERg8eLCbNWu2e/jhf8jO2vQn2LIz1a5ulzh2uI7N73//e6nbF77whW6xcDKNsRc4O7Mh6Hhi4EgchtAJxQWUuc35tGnTZHFkbou+fv16t3YttsPGv0b8Asi1ergo88iRI2XED0crxRARiAjkI2CvnrKopiXyyTopp+oKCtuJF21xUjTwV9Z62QWlecNirK3ULFMLGgcMxS/R2JodL9Ey4oojKAq8dFM4X+4pg6MLdmxcg11ksCg15HNKDT+A6jitRkZg+A8gvvkXk4V7FT8iuLtZy9aVuiMNaPnLMHfJqWvqrR9RyXD94rJoG+3gh3GdTE3tBftWYvHedfrBgZESHPHBHZ7ozOKvwUIvjAUOxAKLhVIG17qq7w0nh3ysFKAtlSXYo93xCzeUlqLsfmXJR/XumOb7fEe7Pj6k21r86Jki/Wh3rMvj7RQd/Dim07RNtm0/8srbMMLDpuimX8V0VfBjmDv9Hfrem2AKQGJ/2asDrk2BAAcupt0p7RECWmlH1DZKJHS6PYnkrolUVJ905GtorCBKOfzrjP5bkU2hJTEeEYgIRAT2LgRswAaXm/nZz34uTh0iwAEioe+g2qh0iWMnrCB3m2IwZ0q1K1xIvjUGV7C+9557XVNvbEmLaVabNm2Sla3Jc/fdd7sWbGHGBho2bJiM1GE9DjnkEPkjDcvpDOIfA+tEmjp84DQ16Q4QzDd9jMcQEYgIKAJ0RDDYbhyauwcd8aLNkSt84d76ygLsWHK3bB27YdE/3HZscduI3U0GTpwpu70NwVbuXM+AC4jKL7mZF2w6dLaveVlkbF7xgtuO7XE3vfCI7JYycL/D3QCMrOg3bKwMpx8w7iAsjOm3tMWUmvRnXn616a/C3GJ37bP3uK1rlrhtKxe5TQuxbhimOwyccJiso9R36Ggs4D3T9eOC5NhFRUcF4Rfm8CdjayrWE44iLqq7buHjbj1kbV7yrNu48EHXvOxx1/+AU7Eu00w3ALKGYi2qftjdTkZr8UMkU0+Ahax6txa7Nz2BHVn2f/NX3YTT/5+MdKrow0Vs4hQ/XW9K2sHs7QnnPFy6wmh+MHaF3k7USWdjk47EKS6VleS1EUOCQLfof7Cmu9iRANOFEdx7e/rl2IXoRdURgYhARKBTETA/Bv0HjZj+bcF2y7Z0tc+p5mprCuRPmDDBvfGNb3S33nqrrBzNdWymTp3a5Q4PrpNz+bsvDyzVaD+MuuEaOwycSrVo0SJZFGn69Onu3nvvldE83Macf5yexeFWbODUsUPnjv5xAWaO9IkhIhARMAT0g378yW/D7jmnys5fXMixOm+tXfQq7J0drVvWu2V/v8W98MsvuJYNSw0AOTevedFtXnBvkjfxDZ+Q3c56Y0cinXKgRXRKrP7n791T/3MJRtZsSOgtsmblQrfmH7+wpBt13Jux3sJbxFHUNHCYjFgQpwinW8GuZX//sXvm229L6MPI9qVPuVX3pznjXv1+N+aYC7Do6cGyA5wuJmvl3lGENZK2Ln/eLf7bjW7x7V+ywuS88Zm/Ov5ZOPJjf5OpL9ztjVOtcj/etL22Ll8gn9qUS6dSr13Ih+25tCYxOJOG917YtAPrUax56q8ywmks8EimJgXkMbqHI4C+0/6Nhf04hohARCAiEBGICEQEIgLlI8CBG1xn95xzznFcNJkzeTirx5w+5UvqOGVNHTs2UoUrRdOpw/CGN7zBjR8/vuM16AROA/yMM85wf//7392KFSvcsmXLZA/6n/zkJzK1aubMmTJKh6N4GDjFitOuTjjhhIosmDdvnjvggAPw3domzp6KmCNxRGBPRQA3Qy7w2g9btfIDnx/v7X+A9RAwUDc6Fpq5K88tH3Er7rlJDB92xDlu/Mlvd32wYKuspQBfRQu2gV/16O1u8R1fcS/+33+4Dc8/5A5623+5vsQF07XqMY2Jo1f+6beuHnTA8W6/135Qto7XNXZ0LYqWrRswAucut/RP17mVf79Z/kZg7ZDJcz8ko4LoFOEomRX/uC1x6gyfda7b99TLsM7IPijDqAa4UuhQat642q154o9uCWxa+sdvyB8dPBw5w92WOIVFHSxwZsPptO65e9zT37ncbV8+T+o5BjJHHHoGdm0bj6lZ3L6Y21hvdiseus1txGil/mMPRN22Y/vjjZj2xUV5/XSfpHm5uKsupN3QTxehI57JjjzFfsVnHTFyiCOe1jz3N/fyn74ti+fud96n5SFLO2LY2xBQR+HeVutY34hARCAiEBGICEQEqouA+RM4G2koZvds2LBBlnRpbcWuvRj0UYtQGy2Zmti6NRMnTnS33Xabe81rXuPmzJmToap9kjtc8c8cUEuWLBHnzp133uk+/elPu1NPPdWxcVjOhZE2btzorr/+BjTcesmnxStXrnR0BnFNHjp9hg8f7jZv3ux2NDe7Bc8vqKnXrvYIRo0RgY4jYIs+qpOg43K6FSedC3BmtGCkzsJffk6cOlzZY/r/+4EbeeirxZGRMy0IDt8h2LFnzLEXwBFxvVt+143u+V+Nc9Mv/IzQcveaFY/+Vqo49vT3uSmvu9L1hsNEHDHmqOC3KxxjQ6bMwoifd7i1cLQshxNl9YM/lb85n/kHdlqa5ZrXrXBL7r5ZZE06/zNuwmmXuaYBw/00J8kW3xodLUMPOEYcOWuf/ptbet9PEgfPcV97XqZS0fFS19jkNr/8pHv8y6/FSKKtru/EI93+53zEDZ9xqmvoPUCcLF6qjLbhtvdcA4i7Ey3+23fhsLrbTb/487IDT+osYl3gCILjh6FXQ2/hbV6/HLsdDRFsZbHp0LnjPTaUu33NYrcUdVz0s38TfjmgPJHvadPCGIsIRAQiAhGBiEBEICIQEYgIVI4AB25wN+3v3nijMHNGEgex1CrU1LFjnqxZs2a5Sy65xP3oRz+SenJtmu4Q2BgMnDZFmzg1iyN3LM/WA5IMHLgj1mWXvcuScl6+fLn7+a0/d2uXr3VXXHGFO+6448QBxHV36BCio4eBOmKICEQEAgTCj/Mgu0dHfZ2WP/R/cIb8j1Tl0GvucCNnvkacC3SacJFk8cWglIu4cjeTwZNnu+lvniKLFtvCpXQAbXtlPhwgfxM54096G0by7IcFmLf7LecVKfp3RA6cINz9Z+yxF7oRB5/qVs06263DOjpcINbh9rMFstY9+kthIk3vwSNda/M2Sdu4BpPFbYX7jproxo+6FKNvTodz6Xas67NYpmPRScIFrznN7HlMMaNTZ+ABJ7iD3/7fspaObJXLesIpFdazvnd/ccy0YnTR1hULMZrmZ+4ZbMt7yDu+5ZoGj8pZW4gL3jI0gGfjS4+7x/7jWDftPT92+6BOdQ19dFoV1/vhNC2MRKJzcOPCh938n3/CrXv8DuEdPvs8maLGRZzpIJPtrvWWL+XxEBGICEQEIgIRgYhARCAiEBHoCAL8zuf3/cUXX+xeeukld88997j3vOc9sm5vR+R1hKfmjh1WetKkSe7cc88Vx84nPv5xN3HixI7Y3qk81hgUykWUb7jhBvdf//VfiY5vfvOb7qGHHhLnzOmnn+6OP/74ZGQPRyBxJE+fPn1k2NV+++7nli5eKqNzuJ4OF1uOjpwEyg5F7EOzQ8yRKSLQFQjAyUAnDZ0WL/72K2LB9HfcAMfIq2VaFZ0Q8ELgPqFOXuvj4uzBTlHcNeqAN31GnBUN/QbryJXtm93WFx8RWXUY1kkRsuaMTJ3SSoZyuGYNnTONg0a4sce8ye1zxFw4NLD4MWY7tUIWQwMYuJV4204R5qdhSZE4YhiTES4846/PiAmy9g+dLdyBi2V0Oq15+q8yIoj0U8/7hEz54gLKEuBoKVbP+r4D3WSMPNq+7hW3+gGMBsLooIlnvl+wUWbo5c5ZCJzK1bJ5rWuFqU//z8Vu+0VflFFJDdhNjLq42DSnda18+Dcov0jsbcIaRYd+4KeuZdtGcexwXSLusiW2O5VreuI5IhARiAhEBCICEYGIQEQgIlApAhzAwoEh9Bc888yzshs2N11ioJ/BBrhUKrcS+po6dqxSXKeGI1sYxo4bJ9OaKjG6s2nNLsq944473FlnnZWjYsiQoZLPMoZ99tlHHDtGxC3bP/OZz7gzzzxTpmC98MKLUkRnEBdX5nbno0aNkqlco0ePrlnjmn0994wvTny54loQzLCyas+tSrS8eyCAvpTcWOkVqWaAw2YXRuNsWPSo2/7Kc27IYXMxUucM1eidOgXV0wmCf7uwg1UDnB4MHNVTh/zeQ0a7IYe+1q1/4g6soXMv1riZJs4j0koATRKCuO2sVY/ty2kTLyqu7dM4ZJxrWb9UbOw7fIKsBWROHACViArjXOsHnhys9wPHEp06cCpxm/RXHrhV6MefdaUbOu04OFgK2JRKZEP4eragXmPgzHmfOHYW3nKNG37gSW7w/nPUAcbbAD1KDHDsDDvoZHcQprI9c91bHWl3bFwFx9BVkDEKCySvcy//+Xq36KcfEfJRx7/VTTn7ajdov4Pd6qfvlbydcGjpCKCgflJS3oHPCzrT9qh1oMqreqSqFAFe5/iPzamlr+ewSz9CDkYK74oDeHOg6XYJtpG9hwT3Rd4LWBDvBZ3cYsC0F68d/sUQEYgIRAR6AALmS+CZS7j86U9/dCeeeCLOf3IXXnihbLBkNNWsTk0dO1aR5557Ltll6vLLL3dHH320O/TQQ6245md+6HEa1ve+9z33zne+U/SzET7wgQ9gDZ3r3U033STr5uy7776Ottt6QORjI3Frs74YrcP1dR599FHhp4eOu33xz8Lzzz9v0XguCwEMacOIh3osq+F2YSvs4IWqLPZIFBEogAC7ES5bGbEhxR37vi8gOTeLI1R2tmzDTkx/loLhB5+EBYT39c6KMr7keH+B44SBsuic4QLE446/SBw782/iTn27sEvVm2R6FX0fBR08KoBHlQdZXHi4/7jpbsKZH3ALf3KNe+rrb3Rt7/2RG3XEWeJM2tXGdWjomAE42etO0vjQ8e/cHO2zZemzbu0TfxAdow5/bbJocR6vUOQfOEpp4L4zHBdl5gLNGzDdio4dBn40taGcoVd9I+4JTW7M0edh9E4jdga7yC3+7ZfFsbTvKZe6Zff/FDtx/afQHvAv35AdvLggM0cj2VpGXLhZ6patl3C1f+C0tPre2PmQo6Q6KKN9LZFij0AAN5o6PL/q8RzbhWFy4a1Gnm3cIHNXv9iPuntjox35HsJ2TG58sJn3grreja5XayPasLtXogfZh4cZZ9TubMF7XwwRgYhARKAHIJD8aAxbJ02aJBbffffdjn/0cxx88MHiMwjpqlGtLnHs0EHCxYg/9rGPua985Suy1Xk1KleJTE6V4jo4DJyGdf755zs6Z77//e9LHneyOvzww90xxxyDd/n0Cc74tdde66688krHkUh07nznO99x3/jGN9wHsMbO6ae9CtO0dsoW57b7V8gvwuOhIAL8iNuC7Y03vrQQH25bgHsZH8MFJXWPTH54pz2ntjZ1pe7a1rS0Nrgrkn60df5diF+JF/XSPB0rhVDcG7g48KZlC0RE/1GTxUlRkbzgXsPO04Z71D6zznE73vw1t+DmD7r5N73frXnmTixs/G43cPxBMqKHTisblaMdLuh1Jg9EdEyMhzOkZfMa9zK2JX/6m5e4dae9x409/mKMBDrANQ0aCfsxlYvOJQo1XqkAZFKs5Ne5ratecG3b1uNDp7eMIqqopxMn6ODUqOEzTlPHzsJ/uB1YP6dx0CisIYQRNn5Kl3wgA1Ouo7PPnHNd/ZW/xmLNZ7tlf/6WW37vza5t+0b5IJhxxa/ciMPOBB2cWJiaRdl1XHgZoXX7JuCoDjPJqPCwackz2OEMziI42jrjXs7uF7RQhdZ0jLwzdHaGjI5Z33O46JTkWlKbX1mAM0bLBTebzcvmuUZMsdyJaYE9/dnWc1qkY5ZqO/ZDO86XH5vsobFpydPSvjJyMef+2EE9YCv3XrAnX3/8wZTrtnGXyBgiAhGBiEBPQoBLsBxxxBG4l+PdFv8uuOCCZGZSZ7wztodFlzh2uBaNbfvFLcO5gxS3D++qYEOj3v72t7uTTz5ZtiOnLXT0ZNfGKdQobET+cXFlTtM69thjxbEzdf/93dy5r8uplunKyYyJfATwQtw0YJh78ef/5l75w9fyy2NORKATEOC22dULvdzObZswPWiNqOgzYt/dVIVXfjha6vAr8YTTL3cDxh/oFv3mK1g35lb5G3r46zCSBQ7pKbNl23hXj1E+HOkCR0iuUwZmeGdKI9ammfKGj7pBk450z//ik+IgoZNkn5MudSPhGBmy/2xM2Rqf0Oc7ePh5ARVwcjAMmHyUOFMkUcGBD796rBnEa55hw3N346V+g2vC1LO21mZZ7Jj5rDvvwVIvnEdhzaBZn7zXPfGNi92ONS+7kcdc7Kacc40bOOEQcd6IU8o+uPwX007I5Zo9he7l1FEwSDVVwCP/cXxBkpgZESiFwKiTL1dHKD5aBxx4unv2W5eUIo9l3RSBsWd+KLl3/OPfZ3dTK/cws+wevodVK1YnIhAR2PMQ4Hc+F062H3K4idKIEdi0pEahSxw769atw8LJP5YqcuTO6173Ojd7dtc9IOVDAQ3BKVUcmWOB+ebYoeOGIeuYofOHzikunszpXHRQcd96hoULF7kXXnhB1thhGdfa6d+/v5TFQwkEgHsb8NwPH68TTr1URhbYL2QluGJRRKAiBDiahkPpd2ItmM7+xVx+TYUfoGXLWtfyypNilyyAXJGFBYhxbYizAqNtOLpl4H6HubVP3+lWPvFHt/Lu77l1j/3GNY092I2Fg2c0RrT0HztNpiDlODhMLGXBIVPf2NeNPuoNbsjUo9zqJ/7kVj7+R7firu/KX/+px7sxkLPPrNe5viMmul29ULNCjiLcPxlkO3KJaVqiZR5UhDpPti2f70fE4MrH6BoZgQQ5bC9oEUcTnUycUjb0gGPdkdf+Djt+3e1GHXm27AQm6wBRL+oozijGfWjD6D+pg2W0c2bfoJ6+WJPoxOuWd8hx1Y6KWLxHI4DrDD9UsB/RIUln8pFX/Ehe+ipyLu7RGPWMysn7H0YBcvRfvBfUps34nG7o01/uwZ39nK5NDaKWiEBEYG9BwHwEnPWzdetWWd7l/vvvd+edd54bM2ZMTWDoEsdOG9ZvsG2/WUsC0dXBXrDogGHcnDrTp08X0/r3H5BjojXeggUL3IEHHphTZomvf/1rjn8WfvCDH7i3vOUtUl/TZ2XxnEUAjrZ+g/BhxulXYf/gh5+l9SMwN21lobwsHctMjp3DvJC3UDzkKVTeGXmhjjBussvNM/piZ5OTPRejZ77RhvEwz3gL5RUqK5fOeO1cis9oSp3Bz6lG+OiqVuC6LnUDx7qdG5e5lo2rsfL6lN1XJc4KrHGDdWO4dfmYYy/ATlunuX1PfptbN/8Btwhr5rz4f0/j75Nu2tu+6cae+GY4RHT3KnF0hBbQucNRPThz/Z594UjlGjmbTrtMpni9/KvPuucX3OsW/ejD7qD3/9TtM/tscbQaj4niOjsMW5c85Z0mbJsKA1ly2HAtI03HDkftMHBHL6kDnxnEAUHWC4IDi04sNKZfwyhHkNBZDtchsl9SpKCsA6auYWoAp6el9xsyUqrdcyyePZOuWDDacsoL0YZ5FufZAm2zfMuzc5gfxlluMrJ1M97wnOU1fuMNaS2elW/5pc6hnnLi5coqRVeoLNRdqLxQnvKYg7VxIEemmRyeGbJ4WbmWpvRhuhAf84zXziFPqT5hdHbO2lYobXZndVFGmFcobnl2zvKYHeHZaO1ciiekCemy+VbGc1ifMO1peO/xU+xSWpZlQyEdRpMty6aNzs5heRgPyxk328P8bJ6VFTsXkl+MlvmkZzA92bSWtt8XSFeIl88oPx3YRMVzRCAiEBHoxghs3rzZvfzSy2IhZynxr1ahSxw727ZtxUiWRVJHrmczc+ZMiXcHZ4eN0LEGuPTSS2U166FDhxa18e2Xvt1t3bJVRu1w5A5H8dBBxFCPDx6O4uGwLE7ViqF8BOQluHzySBkRqBwBeY+0l8nK2YtxiER8ADQNHOl6j5ritsKxswXrMwzGqJjOCWqzjmbB1uh9B7thB57oBmNKFUfqrHz4V+75H1/l5n3/vZjStF62D++FrcD5QZK+PHtLvIOEo3f4at40eJQbMWwsRvDMcWPhNHrl77e4l379effUNy5wOy/7LtbgwRQSz2OyGvro7l071r8ijpYO1REO/1bsrsUw+MBT1BkFg/hSbztsca0cdeyAKGg23fULeaxAYhviYfD5bc2bQGcfISFBO3HwJItTt0MaiyMCBREIrrWC5TGzZyDAdsTaiTHsHgKhg53rURQNxe7pRRliQUQgIhARqD0C5se49dZb3ac+/SkxgAsnl/IhdLaVXeLYYQWPP/549+Mf/9jdd999MkSJU51sFExnV3J35HHqVKHpU9Z4HNHzv9/5X7dt2zZZK4gOHf6xLvyjo4jOHXrrzLFjvLtj117BGx/me0Uz78mV5M43/YePdVufd64Z23LLdIxKKkwHBK8DO5OXcQbm+2uEO+607cC6MVJHsWUAAEAASURBVJjm0R+jgia+5grXd9Qk9+TXz3OLfvZROHyOcCNmngmabQmPyCgkiyNksCU6p2gN3PcQ1/8N/+76jNjPzfvuu92zN1zqBk08DGvyHKGy8DLO0Tv9oLNp3GFux9LH3WYsLtx3xITk91vRU+oAG7jDVeu2jW7VI78RyoGQ38RRDbI7Fx07sBuBI490QTpJpge7V5T6NvAfDruwyLNiWII4lZwbMz25uTEVEagMgdiPKsOrO1LHNtztVqnj1lcMeAZUc+SsKonHiEBEICJQGwTGjh3r+vfr7159xqtxb9vlmpubXe/evSVebR8A57nUPNDxYTtQzTx8ZuI4qXZlO1JRc9CU4qXzhs4fOqw4xWzkyJFu1KhRspAy48OGDUucOqXkxLKIQERgT0FAHR51GCUzEluIM6x+8s9u26oXxflS1kssHgacykVnkG3VzRdgTgmSRZ8RTwOnj+J2DifLTk5bwkfHqMPPcpPe9DkhWb/wYdldCh4UpD2fyGoSeZSbBPCKA4qysBtVLzinxhyDNXtOuUxINr38tI5coT4EroHQF46fIZN05OXS+27B2kLr1OZQrlDnH/irLXe54ogmbnXOMHT/o1xDvyHiNJJ7sN/Fqq431tiRD6rA3nyROTmJ+8Y+xGQwZfn8OcJiIiIQEYgIRAR2HwGMHuVupzu34w87F8YQEYgIRAT2FAToE2js3YgBHy3ujjvucCtWrKhZ1brEscPRK7aI0Oh9Rtessh1RRGdTOQ4ncwCVOndEf+SJCEQEeigCeHGlA2boAcdgvaghbsNTWJQYU6SwaIyMUBHnDh0fofND0jqNs66pj9u+bplbhqlQ4iiBA5kOnh0bVrptq19CvFGBkelV3lHhnTJck4b8AyfMEBo6TVqxQxe3OFe/jjqItq9Z7JrXvaKOIhaILYGsOixkjpduLvzMUToMW1cukl2quJW4BNYTurjAMsOqv98sizCLM4rOFNoX1pFEQZoLIlPm87epE2rQ9JPd0ANPkLV14MUhscpATOznKCHKqDCI4ws8ypu4eyqUEskjAhGBiEBEoMMI4N7PEZrcLfLhL53j7vrwYW7x374nTvzkft9h4ZExIhARiAh0DQL8/mfgDJ7f//73bv269e63v73dDRw4UDZPqpVVXeLY4To0K1eulDpeeOGF7rHHHpO4gVKrynemHnMAlTp3pr4oKyIQEejmCGBEi+ymhNEs+7/lq2Lsgh9+0C2798fyS2U9RsJw9A3ma3rHhY7Q4fQtOiE2vvhP9+wPr3TPfPtf3Pp594sjp3X7Zrfg1k+5e6+YjPLHxNHBHVoQERnmLOKUJf4SuumFR0XvgAmHinNGFj1GDkfI7NiwAtuEX+T++d8Xu60rnsfLNkfvcPc/7N4DZ4zKwvQnrGvTgpfw9QvuF1n9x01HXn8ZqSOjZ+Rh1ssNP+hkbDd+kdDMx9bpqx//Q2KfOpTS4fbqoBFSt2HhP9xzP7rWrX3kl5Ix9bxPyCLFbVww0zuGzG7l0Nd/i5d15vPWHFHCEB07ZeEWiSICEYGIQGcjgPs6ny+b5t3l2ja8hHXgdCdZP1u2s7VFeRGBiEBEoGYI0A/Q0tKS6DvllFNk5g4zyhkokjB2MNJljh16tBg++MEPunHjxnXQ/MgWEYgIRAS6MQJ0euAmP3rOG9y+c68WQ5/59tvcvFv+zW1a/JRr2bzW7Wrh6Jq+4mzhOjOcrrX4b991D3/ieLfmoZ+78a/9sBu8/2zZmpwjgAZNPFzkPPLZ08RJtB0LFnNRX8powFQlOk0od/WTf3Iv3voJoR0w5gBsGYudsfwOWHSik374oWe6TfPvcY/9z1vdikd/AwfOKm4z5RooC390huxYv8KtwNo3K++5SWT1w/o5HI0jjh/m8CUda/I09B/qppx9teuzz/5ux/J57rEvnOle/vMNMrpo546tjtPSaB8Dh+AzvX7+fe6hf5/j1vzj5/JOf8RH/+KGHXSSjNbBWEmhpa3i5EHK50h+ZQc4zeD84kS0Xo147MFmG7tTmZxIHRGICEQEIgK7iwDv77qXIh4zyehTStW7/O7Kj/wRgYhARKCWCJjThrOSTj/9dDd58uREfejoSTKrFOmSxZPr8VFgK0Rv375dFheuUv2i2IhARCAi0HUIiNOj1dX3GeCmnHONvMC+hC3El/35W/I38qjz4bQ52vXDVt1tcHZseP4ht/iOryT2TnzjJ92EV12Gnar2gfMGDiA4dsad8GZ59X3uxstlNA/L6DQaMHa6OFxaNq9xq//5B7fi3ptEzphTL8d0sKPgr2kBn39phoOnoe8gt9+Z7xeaF+AAeuIrr3cDpx7rxp7wVtdn5H5C27xhuVvxwC/c2n/eLnST3/RZN2D8wTISyR5iUsB6wrk0cL/D3MwP/sI9d/M1bv1Tf3DzsSvXwh86N/7sj7tBk2dh8WNML1uN6V8bV7iJZ7zX9R05URZJHv2q97ixR58vizVzlFPW6cJRTKZHIx04clQTqt/W0ga/Tvx46ACCkSUiEBGICHQaAr0wxddhtE4yrVckc3hlvD93GshRUEQgIlAzBPhDJN8vDzroIHfYYYe5RYsWuaVLl8rmSo2NjfhBVMuraVCXOHY2btzgHnnkEakXFxfmduAxRAQiAhGBPRIBcXpgRAscKVNef60bsv8ct+SuH7g1D9/qVj34c/nL1nvE0Re5ccdd6IbPeBWcOVhJn84OOCa4vTnX1hl30r+4/qP3d4shZ+W9N7mFP/pwVoRrGjnVjT3xErfvyZe6Rmy7rjL8C7PZBIfTpLkfhkPmULFp7SO3uXkL7suT1W+/WW78SW91Y467CE4qTMOCk0hHvQSkkEmnDB0/h773+24lRvksuedHbjOG279026cCQo0On36CGzr9eDfns4+5xgFDBJ82LNascmknX/AR4ITaAhkS8FCs/KWfw/4xQgnT3vruh9FOmHJGRxHzYogIRAQiAhGBWiKg912O+Gz1U7B2bFoLA5Af3PZraVHUFRGICEQEOgMB+9GQa+zcdtttInLatGmywVItnDpU2CWOnc2bN7vHH39cKvzQQw+5jRs3uiFDhkg6HiICEYGIwB6HAB0pcMrQSTPyiLluCBZU3vTqy13zhtWuFVuQt2IXqcYBw7DFeB/Xe8g+slAxHUF0apAvcaJADvM4RWoY1rQZNOlIOFze4prXr3QtWH+Ho3oaB45wdXACDRh/oBuA9XD4tpzj1DFwaRNkcRTQqCPPdkOnHYf1bt7pdmxZj6lc6+VXB9pUV1+P6V8zZft07oBV0KljMnGmvU2DRrrxJ7/djTzsDLfxpcexhsJGWUehFbKbBo9yfYeOcf1GTRZZfYaPlzrpVuwYVWNBXvLbUJ/h7uD33YKRNs3i/NnFtXcq+UVX6kmbRrlDLr9RHGO9h43LxdV0xnNEICIQEYgIVBEBfe5wnbYD3/0DPM5a8CyYhOcN7v0dctxX0dQoOiIQEYgIVICAOW9OOukkN3fuXHf77be7+fPny07g9XiXrkXoEsdO/wH93axZs9zDDz8s6+s0NXHBzhgiAhGBiMCegICNBOGZ3gkfvCOFjhnukjX8kNMwCIcOH2wrDqeFLKZcj1E5bVhTBi+74owhK505YWAaDpa2NqyrgzVrhh98qsjhVCs6Xrh2DQOdNuIU4styVobJy9g08vDXCunOHc0494KsJnnXpo1cR0cG0RSTFcr0I4x6Dx3rRmFNHoa2lh2oE+qJxZjhLRKnjqz5Y44avtjnBGIDhwxGG43F6CUGjgjKcXTl0JdI4Ndhrgs0YMJhIMIiznSWOe7Whf/WXCXYY1FEICIQEYgIdAIC8szBOm6YhrXvyW8RgfLM4zMjhohARCAi0IMRsBE7GzZscPxjOOKII2TJGXP6VLt6XeLYGTN6jJs9e7Y4dgiCAVHtykb5EYGIQESg6gjQ8SHOj4xDhooln84EjnxpFscC8zi9is4c10onjBDinHV0BJZ7OfRKcGvzxOGCfJnOFOgqKSegE5s4FYoBI4Lo8NjZ7NOiz+qlJCWPvfjLBBwo5lwiMerDKVBtdKrYVK5SdRQeOHeIldlFO7i7VcXOGG0LcU5RroDMZw/X22FSy6UoHiICEYGIQESgigjgfsupWM26iQruxPEeXEW0o+iIQESg+giY44ZrB1933XXunnvucWPGjHEcvGJl1beii6ZicSGhBx98UOq3bt06RxBiiAhEBCICPRkBDiXn9uXiIkgcBcUcBppPMrg/UG06dJBoz9GRB1BWDggwGiY3UL7S5eZnU9RvebSHbFlZVl7O2QsLZEpdK64nBCQyvN5suhxzhCbL6GUn7VW2oEgYEYgIRAQiAruBgEy/2g3+yBoRiAhEBLoLAjZIpXfv3u6aa64Rh863v/1t96Uvfckdcsgh4uSphYOnS0bsrF692j366KPSFv3793cDBgzoLu0S7YgIRAQiApUjAD8IR5Ys/+N/u60rFmFRyE35zojKpUaOKiPAh2wDpoZteur3qgltGBuuyqBH8RGBiEBEQBAo90eHCFdEICIQEej+CJjjZvz48W7ixIliMDeIMqdPLWrQJY4dbgP2pje9yf3sZz9zHLGzZcsWN3z48FrUN+qICEQEIgKdigCHkbdhDZrhB57o+vzrrfAL2CKQnaomCqsmAqdfjs2y+mGAEtZ7o3MnO7Cnmrqj7IhARCAisNchgCdnHT5BeK+Fg13WW9vrMIgVjghEBPYkBOjAaW1tdRypc+2117o+vfu4K664wo0ePVqqWQsHT5c4dl588UV31513SSUXL16MRUD5K2kMEYGIQESgByKAGzl3iho04WA3eOKM6BTogU1oa/bs3IHFmeOonZ7YgtHmiEBEoCcgACcOpyzv2LDKvfC7/5Z1doYdcJQbPftsPDv5ScJRPDFEBCICEYGehYCN1tmB98gVK1aI8duxTqU5c6y82rWqqWPHKvXUU0+5FStXuNNffbq76sqr3KhRo6SeVvlqVzrKjwhEBCICnYoAnDuy61N8Ke1UWGstLK75UGvEo76IQERgb0OA91ku+r/4N5+Xqjf2/ajbZ9bZusQcV+2PQyb3ti4R6xsR6PEImA+joaHBcfqVhf/8z/90hx12mMxMMj+IlVXjXFPHjlX67LPPdrfccou76KKL3L9e8a+uT58+1ahblBkRiAhEBGqHAJw7srtH7TRGTRGBiEBEICIQEehxCNC509DYiA0SW1x9n4E9zv5ocEQgIhARKIQAd8GaMQOj9xFe+9rXure+9a01XUu4xH66hcztnLx58+a5733veyLsrLPOkm3PmaAnK4aIQEQgIhARiAhEBCICEYGIQERgL0DA1jSLnwB7QWPHKkYE9lwEzI9x4IEHSiWnT5/u5syZ47hTFoMNcJFElQ41dexYhZctWyZDkri/+5lnnumGDh1apepFsSEC8ZkZohHjEYGIQEQgIhARiAhEBCICtUNA30T5PcDROgw7t2EXyTiNWbCIh4hARKDnI8DpWCeeeKL76le/6m688UbX4u915gepZg1rOhWrrk79SOedd57s587pWN/61rfc1KlTpY618GRVE8zuLtt+FOnudkb7IgIRgYhARCAiEBGICEQE9jQEsNkAFqiva2hy48+62rU0b3MD9z0Yv2Tb78zxTXVPa/FYn4jA3oKA+THuuusud/fdd0u1Dz30UNeIaacMVi6JKh3sTlol8blizVPFxZOvvvpqKbzjd3e4jRs3StzKc7liKiIQEYgIRAQiAhGBiEBEICIQEejRCHAXyZ2trnHAMDf94s+5GW//mhtz9Pn44uHnSBxX3qPbNhofEdjLETA/ximnnOLe+973Chrz5893zc3NErfyasJU0xE7rBC9VUuWLHH33Xef1GvuWXPdwIG6cFotPFnVBDPKjghEBCICEYGIQEQgIhARiAhEBEohsEscPKUoYllEICIQEehJCJgfg1OvbGesbdu21XQN4ZqO2LGpWFxX55prrpG24jQsAlELL1ZP6hzVsDX+FlINVKPMiEBEICIQEYgIRAQiAhGBiEBEICIQEdibEWhtbXU/+clP3Je//GWBYefOnXv+VCyO1vnaV74qFV65cqWczcu1N3eGatc9zlyuNsJRfkQgIhARiAhEBCICEYGIQHsIcK0d/uHQHmksjwhEBCICPQIBLpzM3bAYuI4wl56pr6+vme01HbFjo3IWLVrkdrS2yKLJZ809y3GRIYa2NtzgY4gIRAQiAhGBiEBEICIQEYgIRAT2QATgyMGaOg1NfV1D776urlG3At4DKxqrFBGICOxFCJifY+LEiVLrcePGyZmjdmoVarrGjo3K4f7uM2Yc4latXOW2bN7i+vXrJ/W18lpVPuqJCEQEIgIRgYhARCAiEBGICEQEaoAA19qsb3AtW9a7V/75B9e2s8X1GznRDT3gKL+Acg1siCoiAhGBiEAnI2DrCG/evNndcMMNIv2cc85x++23n7vv/vvd2DFjZNmZavs6usSxc+SRR7q//OWvMv9s8eLFyXbnnYxxFBcRiAhEBCICEYGIQEQgIhARiAh0CwTg2Kmrdzubt7hnrnuzWDR+7jVuyNQ5yMeCAZya5eLCAd2iqaIREYGIQNkImMOmT58+7vTTT3e/+93vHKdlvfTSSxjIsrJmjp0umYq1fv1696tf/dp96UtfcrfccotUumzkImFEICIQEYgIRAQiAhGBiEBEICLQwxBQp00vTMVq7DdEbG/qP6yH1SGaGxGICEQE8hHgqB06cy644AJ3xRVXuKVLl7rrrrvOTZkyRYjN+ZPP2Xk5NR2xY2a//PLL7l3veqeM1DnjjDMEBCuL54hARCAiEBGICEQEIgIRgYhARGDPRWDn1vVSuV3Or68Z11Decxs71iwisBchQAeOLTMzbdo0N2DAAKl9LRw7NR2xY21qiwgddthh7kMf+pA7+OCDazLvzPTHc0QgIhARiAhEBCICEYGIQEQgIlB7BHa5xJ3jdrXugAFcULn2dkSNEYGIQESgsxF4/vnn3U033SRiTz31VPfkk09KvBabRHWJY2fUqFHu9a9/vfvFL37hPvKRj8hQJXqxbDXpzgY4yosIRAQiAhGBiEBEICIQEYgIRAS6GgGss4OpWAP2P9b16j3UNfQdDIPg1ZERO9G709WtE/VHBCICu4cAB7Bw2ZmpU6e6u+++23HTKIa6uuq7XbpkKhadONu3b5dK9uuvO2JJIh6qgAAflvhtxP/BfQYdPf3BWagOhfKqAGePEtkdMemONvWoRu2AsRHzDoBWAcvu4ru7/BWYGkl7IAI9tX90tt2dLa8HdoU9wmSM1GnZ4RoHDHOzrrldasTFlOHp8Qsn16KSe1pf2tPqU4s+EHVUjkD37GeyGxW+cfmt210Cp15Nn36gGzZsqBuD3bBaW1trtuxMlzh2mpubUVldLG32rNluzOjR0ha1mHvWXRq9dnago/dpcvWNvVz9zt768Kyd8qgpIhARiAhEBCICEYGIQEQgIpAgID8v9vE/7Mo3Wff5KEuMjJGIQESg+yMAh05dQ52ra8U3bhcGcTDBQb1jxw53/fXXY1esO9whhxwio3YefPBBN2fOHMepWNUetVNTx445brin+9VXX+0WLVrkHn/8cbd12zZZWMhA6cJ22eNU96pDEy9e43asXel2cJSUPE3TETuM8XFqORbPPmKNjgBZvBhPWF5MHuWEIcsTlhWKG31YZnl2tjKmGaxOYXmxuHLkHgvRhnm51MVT7fGwnKGQvVqStoGlKz2bDXYuxp+1pRBdKCOMF6IN8yqhDfksXorfyuxMnjBuMiyfZ8PbyozezpZvZ8u3M/OzceZl5TLPQkhveTwznyHLW4g+SxvSZONZmWG5KCxxKIc2pOnsuMmzM00N42Ga+QzEL6QpFC+UJ8y7eQhtCEWZPjuHZdl4SFMsbjxhOfPCdKXxUvymz86h7Gwey7Ih26ez5UyXkpktL0RbSGZn5Zm+YnWzcrOT50J1DunMtjDP5Gd5s/nlpE2Gybez6eXZ8uxseTwbP+MMpGEI87N8VlaIVrlTnZbOnkOZpcpCus6Omzw7F7KDeWF9LZ6lZbqQnEJ5IS/LGYrJDfnLiau0/GNWj8myfLPB8pkO46FE4ylks/KgJCzkiJ3dCIXssLzs2dSE+cyjOZZnNDyHeRa3c7Y85Csn3p4cljMYVKXorczOypl7LFQW5lnczuRuLx6WmzbL49lCFl8rs7oZHc/Gn81j2ugL0YT0Ydxo7cwyxhlMnqYKH7O0oRzjKJVn/EabxYL5xp89h2UW59nsNvpCZczraDCbTU9WTlZvli4sz/KG6ayeStMcqVNX3+DqmzeKWOMPddQibj6OxsZGcehQ55YtW9xHP/pRN2HCBDHBaKppT00dO+a4efTRR93s2bOlXg888IBsCWbzz6pZ2b1RdnMr5vNt/b67413f3xurH+scEYgIRAQiAhGBiEBEICIQEYgIRAQiAns4Ajvbsi6m2lXY/Bzc7pyjcy655BK3du1amYpVKytq6tixSg0fPhzbnb/Lfec733FvfOMbHadmxdC5CNhQrwsvvNCdc845MvSr67p659atUmnleo0rldsT6XsiFj3R5p7YN6plc2y/FNmIRYpFT4z1xPbriTZXq2/0RCx6os3tth9eRvnLdUMD1tZBaMMv7m1YbLS9d9Q9Eot2wSpM0BOx6Ik2F0Z/78zt7u1H++hMGTJkiDSQfQfXsrVsRA5nIy1YsEBUX3fdde4973mPGz9+vKx3azTVsqumjh2rzKRJk9y5554rjp13vOMdbv/9969W/fZ6ufX19a6xoUEeokXBKOdq9TR88DKajBksKrTMgkB3Irsc1oCvPfJEbgU8JWV6OdWSS90VyS6nXrWyuRxbWMH26ILyBAvydUaoFRadYWtGRoJFgE+GpLJkgAUZZTQ8lXRiqKbNNL/dvlRuXQJME5vL5W2PLsC5GjYn9gZ1aM+kkuWBnIpkB3xF5XuaiuQWFRYUBLoT2UFx0WjAV5TGFyRyK+ApKTOLRUnijhVWZHM59craXA5POaYHchKby+Frj6aQ3CCvPfaS5V5OYm9nyQ2UViS7Av0VyQ3sKRoNdCeyCxCzrI7rULS0uOXLV8mHTp8+ffAxNhi3cgopHhK5ga7i1GWUeDnVkksLKpJdTr1qZXM5trCC5dKFWJCvM0KtsOgMWzMyKuoXGd6CyWphEShLbA7yditaBZt34Zu3Kxw6IQ4ctXPvvfe6T37yk5L9uc99LvFzmB8kpO/seE0dOzZEifu7f/7zn5e6fPGLX5RtwLiCdAydh4BhvWD+fPfMc8+5/gMGiSeTH27oc8HTxi5VO+faYHJyc/NT/vpU4cnXIXOLBepj0Ee5pTQvcxThoX0Wt3NIjzzJbl/u7mCR1DdU7eNSlmdzAcIkq1KbSQ8F1JG8NkilE4kWqVr7sROJ/vZx1gd/IfuK5Em2CLdqFDz36PZT8FAvw8DOuVWtVvupXOoq3X5sBXY1vWlk26SQzciT7CwtdeWG3Wm/XEm5qdI259JqKrVZeAuR+Dy1Oay3xe2cYZbrpBIsIIdKyuoX1FW99jMrMjVKklVtP2pJsCuCbWIJyoWkNBYkr6z9UrmJqiKRjmEhFuntsZhc5Hf0+uvS9qNyDofP6ctFKimNx7L220/Bksb2wixu54yOpA9l8jPJjrUfK0mrtftJInOQMjkUsS9DL5KEtH0sKuvLkAwsyvmoSOqTYNeO7ULHipS2mXIJFn9Rb2rqDafOK+5d77iUue6YY493H/7wh109foTctatNCdkvPBZCVOKQ137t2B5ikdS3gHwpk0M7GCS8qc2l5JI8ab8e8i5XGotC+FSKBUAxMRW0XwJ9gUhpmwswBH2u7PaTOwBlJcYjTu7cEPa53JLcVF5fbkeuPicpo/3rr9SzhNysQRq6Ufslz5LUukIxYrd18yZ32mmnuVGjRpV9zyskqyN51sbbsG7wkiVLEhHP4Rt83bp1sjtWklnFSE0dO1aPrVu3uiGDh8g6OzNnzuxy75rZtSeee/dudCPHTXYjp2E17tYWX8X8m05ad7s5ISfvzhaUCUOYDuOptDSWKc+RjTK5m6XUEhMa8jEUszlTniNXOXOPoS7yFpNLrlLloZxAQ9k2B3pzbC4l19tUCCsxgfYiWHmOXBZk6xPqKlCWg02mPEd2KId6fBAa8jEwUSiE5Vk52bTnT3QXKU/UUHYJvYZTQu/J+VIhoQRvKDexh0xFbEpo2rEp1JvwSGaBQ6irlFyyZspzZIdyAjVCQz4GJgqFsDwrJ5v2/Ilu8haTS9pS5dkyny7b5kBvYo/XWbRflGMTabzsHLnMzwbYnOjK1qcArcllUY7sUE7AJzSUy+Bt0kRwDMuzcrJpz5boJm8xuaQtVZ4t8+mybQ70JvZ4nQmmTPuQ0GT1GgHPLEMw/oRHs/OPoDfaknUlZzt6EzmBFtHvbSqKc0Zujs2hfSY3zMvwGklyDspz5JIgKBN6n05sZqRYyPDmyEbZbmFBnV53jtxCtoS6MjblkZcqD+UEjKKffAzeJk0Ex1BuVk427dmSehUpT6QHshMeKwzKJCtMh3GjD8+Z8hzZKGun/fjxQ8dOn1eWutHDB7nlaza6o097nZsw6wxx7MiHKvHKkRvqD+IJTRG9CWnG5iSfkSK8Ipt8DEwUChm5iT2kLSXXlxeVmynPkcuybAh1ZWzKkmav3RzZoZyAUWgol4GJQiFTXrZcyiqiN1FD2aX0FigT/RmbEnkWycit1OaiNlF+IDtHrukOz6BNrpuALyRJ4pnyHNmhnIRBoSvrvZY8XmBiD/NKyfXl5WJB8pyQqY/hJmawjIGJQsF4ca6rc7tamt2qZ+5xnKnSFcEc53379nWnnHKK48AVhh/84AfuqquuEseOOX+qaV+XOHa4OvRJJ5/kvvWtb7njjjuupqtFVxPM7iiblwOHpdXVI7arMbg+wgtFLw7m6GWkR7vA03zEJGHlYY1TKlNC/69Ssowh5FN69RIjX24i+eUmS3lNjskyD3U+XyLXblKin4esneTNymWOea9NdsqXlEmWlScKCugwraGukE9lJzYXxSKrw9IqN7XQZGfkJvXMLVcpxs2z5exO+5kUnvNlW3tqidmT0iZYJLwmz2SltGH7WZ9L2ijpcylfUiZZoe5iOqwGpCUTQ8inshObS7af2WFyTBa5TarJzsjN051ymIWpfYwVaz/TjV9wjSrPZtrFkNWhudVqv1y51JWLBXOS9mMiKZeEP+TbrDk9q/2sbml9Qyy07sXbzzCwM+kZt6BYpLhYvuYkcnPanzRZeSGmLA/lWppnk6txq4nVkblpyOow7lBXKsFKE5vz+nJWXiiHWjWdUplss9muJKYZcss1z7iNhlbp9dex9lOpVrdUh+WHNps9LMvY3OlYWO2tnqFus82wMHvMKrVZqUK+9mw2uSYvlMM8TadaTXZGbk7fDWWFcfJYUDmF2y8sQzwPZ5Nh8khvcZZpWi1UWcqhOdXry0H7iSrTrXpDG0J7rS+necZHjvZsVqkmexe3+8WraB1G59Cpw7ALQwnqG5rwV+92ya/zzM3IzWs/0lgw+3m2oDa2336gF/awTibD5DKdlW3pkE/py2u/UIfFKYvc1k4m2+RaflZ3ymG4hfZa+xXGgrpLvQuY7FCnxZU3tdnsZb7yJVgEtWKplefGs3JVsko12SpXJbBmJsrKVaIeU1rVZ1pJa7pCPqVPbM67rrPyQjnUqOmUymRn5FaIRfH2o86M7DybScOQWpXWnfmhzWZvSp9gkcOfljOWyqYOCyqrcJ/LlpEn1G0y8m3WHNKaLsTxvxe+cTka0PXChkFdHGjH6tWrxYoRI0a6r3/9a27y5MmSNudPNU3sEsfO5s2b3Z13/k22O//GN77hjjjiCDdlypSaD5uqJrDdRXYvOHXq8deLHR8HuSh83F475aJwbX52DyhYzgqAHtE0jVQveH115Ki/oZIAxHLj8XEMttVrFDcY0nthlKSyRIVIRlptUrmaJzcC8y7TZmRLiUQQkxsXxdJmUiNOAjHabFa55BTbxEZ/e/S0qc3M4B8DjUPc01s2sRMKf6Aqw0K5II1lwgdaHxe5Ik+xUNPJjQAaphlRsd5moZcciMvarOZphb0SygmwELkUm9jcASxEtNrMOknFeKIupL3FYgyLk/aTco8F6Vko9WEChR4LtbGC9qMoKBa9YhtFK87aNsxEQOdkPvUyxihD6fYTyqTNTC7ZQ5tZR6mONpoUFW0/r7iYzdJ+RbDw5sPoTL9AgUegKBYi1yoNatqs9ZDKeJtNrtaPJb0w/F2H6RIraPG4iTzGM1iojWn7SdrTCKvHigrLtxkChJkPZ/63NG0qYDOIxWbSMXg7S7afiEzp2X5eMiL+OpHKQxjKaAN/YZHANOKSgj0CkgoAleJnNouGxGYvF5z5WFCPaFHMKVc14EzjWM7/IlGKCmJh7Sdcqc1CS5HCjojIU7nMsvsnVbIqVEBy0klSUpKj/YJpJlGY4swMn4lTFguKK2gzeNp/lkCgt1muP+g1y6gyaT+qtxLSSyFtSbFAtOz2o7TUZtPo20/q7lvSbIM+URu2X0X3In/9icVaZbE3kUuLUiykfTwWOGl1fUSh8DYbFiApeS+ibCoU5tzrT8QmfVmoRKEggELtvWpDvs0deRcodi+CLtRHTCTOHntmhM8/aQKYw3uX0IJO6oCUb7UysGB9yCXCwYe4CIPYRC6VqGy5fzIp1zJySSvYWL9gITJDm3uhnipZigpefyJIFZfbfiEWhWxOsIDs9PqjbVmbmWH5QEBsZz1UAouS64/ZKGeJtJFvBL3+WIhAPEDThn+9duHjS6Zc+SIRuRMk/ChDuUhqr/1AWsxmiq2o/RQLGklTWFVGpL/4uCgTDFDAuvIk1GQALRkRIblhIYJCLFjq5ZFc9TAPfyoQEks9S8Qs0ZN7/YVyYYPo4IF/DGn7SQ19dtG+LMbRJGgRYRQBJvL5eubbrNiRpiAWKKje9ae4014GrT9NNSwkN8GZ/VCq6OnNZt96QqfVZIX5xzqFWCANGVIiuPhK8yTtF2AhzJ7W66VMsQ1KSCmlFCZppCTOA/8YQMVMT2/ZND/hRQxJtcu3ldosAlig4khEASJPBICPfS6w2dOI9qzN1EEsRAYT/J+1WeWKHinXNI5ih8plwttMfi1kprDlyvWZ3mZpPxEpTMLQaxfW1oGc+np87xKYLgwcMXTkkUe6yy+/3F1//fWOy8/s2LHD9evXryZWdYljp7W11W3atFkqeM8998hctOjYqU57s4PLiJ2gn5tDs5deSfjphLr9RW1mkB5Xn7Dx4NNCJ5mI8eoMykyuZlqZJ0YyDEmu6EYJdfkbi91vkIF8NSK9TpFHZhFQwuZALuUoJW4itDkoy7E5qY8IV3MtqmYEumkzpKKcJFmbxV7jJQXjvhJJtmqQo+QFdiktc81mxKkEIbG5w+0XyhWRVJPKFWOpiH885IckN7BZ2g8FWSxUjskAAZn55/GzEs3TorCNaAPJGYq1n1AQHrHHqMlALoTOaj/KMZkqWY6SFWCR335qA4mT9jPjvM05YpnI2sz6gcf0F8NCKk1ayjBisjIUkst868so74r2S2wut/0CLKRKSX1ZF19tFkhAhHFiYWW+hKeELK/9lEjKhZfMKiYoSfpcIseEKrkqYCHSTFiTaPt5LtKafiohLYuMmKwMXo5wSblmJ+2HZLb9RIQweAHCpxlJti8SfBg3W8QOYUCm3YtIgFDIZt9+ReWmoiBAsWCW3NqkDAckUiyoCHlWpilmJoFFWu6zsjZLucoVUcJgTDhXYjPANPZ228/L9VapjUwQN555MGF2/bGY5VYWxslDBilTRj1KQXKQvPbajxghpDiDi3lZm4UIB9phcUaEP9OXme/LcuQmfCKBqZyQ5CY2e7m+QE4ERICBioTBR7zNSTalM2E2J3KZn20/EiOQ1ujIzPp5uVLOgykwuUwneWozk2n7IcW+HNKRIUmntlC8BRa3e/3RPoTE5g6/C6gcqb/ZlcVCFFGZWOYZ0lOSa/iR3+OcxYJ1J1mdnH0lkG7evlUWVGa+VIVCKYdqArndp/3EMrWPNgahkM1aE7t/goLAICTtZ5J8n1PpXigThgXjPs2INUnF7wKJDBUnMpnHYPcipAu1n5kqnOQRWaktIkPyvOxqt59AWen1x8rBPtoZhCSZsdlXUqtOJgEm5PectWw/2p3tF5bH68/MpGlJgnESMSAiZRpPsn1RIjuDhdG12+c8FhSXBDJnbQ7aT+iYFrtwAM40Pd9mZgbZICBdG4yqr6tPyYWqtgebajV9+nR3wgkniGPn7rvvdpdddlmyW1e1LeoSx8727dvdhg0bpG6sLJ06DHwYxNC5CNThyUHHDqHlQ1N6vFxIiMtTVPyueiGASDolL0jS2BnR7JUi154IRCyglXzfjIwzsF21szOBP0+U5EmalBr0YVeIB+WsCC72kEXiZitsSuQmAhExHitnmedRc9SwRG5oc5pJQUEdKESrA4g1Ht6IjM/XWZKh/WZzRhdfbEhGmyWYzczzsiw/qRczTI7JtbOUCYc/ePzYfokOFHl11tZJ0uSG+sM8qVgqv+z2ozwEYTdbw7pqcXJUOt++zPU8kq+Apf2ioH0ePH8K65nTfpTLYPUCvcHUy2OWY3MhXaIDVDyH5aab8kNZTHs9gh8VhO1DPgbPr/o9A/NzsGBG0JyhfmFEIfKkUl5eUSxYHtJ4PhHDfAS1xUcKtZ/xk9jKJe55GKdcSDLzcjBLMkmI4PVqQvXXESvyg1b7nySVFkVh+/H+wJDgXAgfoSAR/4J7iqrRUt8+oXkSD/pyqtgL9PxKV6wvK61aSfWBflNGvKSyoEWe3DM0yqnmEpL7oNnMs+cTMWE8sDnhS3RRMBMIlbZfIhe8XkTSfgEWaft5p05I66tK9YaFxE12QXyoD0J8nZM6eZ3kt+uLqpjNIHGT69tXCozA8ytd++0nbIXsE43evtAAKLP+K+ZTgNdpdWG9hKVQ+xXSJfzkQLD2C+Uyn7IgNTHF5CRYSDEpU7C8XcITYmU8Rgs66z5J+yHPq5RI0j6JAaJJdZkt1Od15mHhydUWJBgxm8hjwfObzaKXZd5myS+GRajbDMnJUyVp+wUfJSIY5ZRdafuJWApAKNZ+vq6mhnqkbtYWdqYM2hwE8sj1Z3ZladVk4bD2E4hMhukqikVw/xJZddja3Lmhw0a4v/zzZayx3eb69unnGrguBmxQW2hUwJfoQgQGSz2tnGWd1H6KhSpL8GNSFOKcaT/SMLT/LAEd8QmxMrwooN32E+BIqXLsDLFimueX8hwsJEdohKWQ/jBPhKU8+iwJ2sFs9nVJ+3LKk2Bh7UPaQsHKWZZjsypJTClonzckI5s8Oc8/ymUwYaD3TYY203qxOLG5oC4vgLrCcm8CS/PaD1mi0tfLyoXWbPb8SoeEGZaDhXAUbr+kTp7Xy7Prm8Xlt5/KyNos10Ao1+I0q9L2S7AALxUxUF4QVL8qSa6/kBZFBpPdi8iOZhFZ8r2LETuaEQjuguiDDz7orrzqStF88sknu6FDh9bMii5x7NThBt6/f3+p5IwZM2T1aibYUDF0MgLAlBc3l9jZKfDiAK8mo3yNk5sbrzK5ePyLCMrYFEIlbllvk/BroQwLVAoQe3bqQp6IYhy8ehFSrmoUST4uJ2YEcpWZEvCAN7kkSOzwNtvVjTLcnkWsyUnkZmQrXShXdev9BjLAWMhmyhMsTE9WrrdFqhHYnAxzpRooMSyoJ7WZXMSHQhFw1qhFysCCdgkEqZzE5gQ3la06oF+MUXphFd1ql6QhoBAWxp+1Ocn3drC889rPEKHwfLnWftLHCvS5BAsFSUy1viJtUUb78Roqt/0SLCRS2GY1Avjz4Ui7BDfpghn7NClHhUEeqMXar93rT2TwAIUmLzmzX1AT7OIJBzULkaQf0Wbke3tJlPZlMiHH5ElCsnwmmfLbj+RyLyJjh9sv3+bw+gvbr9PvRUTJ42FV1z6HilkGYbA42tzaL71GtFz7MuNFrj+RwQMUmjycNbvS9qOMEu1n8ild4qxk6fbbxX5CMhwMZ8WCMqSAhV4ezgEWogIHofJ2KQewqOvAs0QUUUK+zVJEG3n9pZ05hTSxQynlKAYilmAWymU+qoOT2V/w/ikyeNCaIZJiIUBZjTXfUmlfDq8/lCa2pHIoRoKdd7P9FBQIa6/9vD6x2dtl9neo/YSZhxDn0I5s+6V9WaAkCAkGQTzBLJSr5dp+0Ama2rcfjeV1gxODnZNIO1iAMff682IgB1ILtx+xkP6vegVy0a1YWrrg/VPs46GAzayEMOfbzL7MaVhNTU1uwqR9xUgujdHaorRevbAnWEimkErb6DOnePtV710AdU2ef6y31l8s8/HEZsEHJcwoggWvKZWgsoq3H+X4+vNk8fD+aWp8eXovktts8v5Srs16udM+GJ/IRiS5D6As5/6ZXn9mX4JFaLMUaluDXaFhHuTa9Ves/VQuaD0XxZou4qx92WcFstP7J7Do5PYTG2BP3rucFqTNT7MtWLys9ivjXmTykjOxoLL22g8U1jeJn+Hq5STtZ3KlnVQuZVfafpRHi9I+BFkmO2k/oZB8Mc3bJXGQF24/5WmDrK4escO+y3eK++67zy1/Zbnjjt8cvdOnTx8C5+8ZEq3aoUscO3379HUNWDiN4YEHHnAXXXSRGz58uIChN52q1XevE8xfP9jRGXgR8rKyoNdT7kVk15hebb7MGDy33eiDbH9tqmzeHqiHKbvwkxsGyuQjLmRO4uBIDZBcszEhkQjs8nT5stL6GQ9vXPIyYRk4Z9T4tPJSNmOhzf52FEgIaDLCNOlleQ6mFH9FJmVRuhzBksjPD+Wm9LvffllbrP2ooxAW+ZibNbA5FSaZRW32dPmy8uud/GpgamiXxFPa9mzuePtRE60s1H5aJqbkHSrAgrwQRR1aL83Ix8ZocmWnPJRAGald1Wk/6PBK821UG8QQf9B65eYre5oXpgvZ3BPbr1ybPZQJZNVrP2pSzCtrv/znQNheNNzScsYht82Zm5VhzwFQKjPFSNCkt7NAX05lmQzjDM+l5aaU4bMkNKWQzdBMscmHjUrJmA+LlZelhfpy/jVj1pS2OSuXXPmyFDeTqOf8vBBj0lhazjiQI3z+5esJaJRZVQWymJG1uRy5KgiUJeQqDY9h++X2sdT+gJpiu6z9Ujvyrz9WlugUCvn5Ck0239cfhSxJ4VPZaVp1KA2OQUEaVdmF2k8wFxG7c/1RU5vbsR0eHfYSJPnun+pnrtqg1uqxM66/1P5UciEsWKr2GBYpfX77sSzfXuVAflgxZIZySWNpOeOg9ii3lub2bZYoTa5slWN85GQOr95u8i4OO7LtqjbTQg1hmjgn9ZTiwn0uoVFmE5XgyowsFsxL72tkTG1gWRqQX0JuSCdkOKg9VqKyMyLSegUFQVSYzWYmysVCtbZns9pkcnlOsVAJhfDIpzFoUuy0DpouZDPlZuupeJW2uRAWqSxIxH864zlDRcCyatT4rN8rvdzcuXOxlvCdskMXl5w5+eST3ciRI2vi5+gSx04DVr6fPXu2u+uuu9w555wjTh1iH506nd8De+HnBTp36FSgNxP/5YZimnix2MWqFxcp0iAPUtL4lyF61FMpyqs5FlcNdmQu6VWHyfZpFHHBrpyLk8KEWiI4mIWaVgmpvFy5npP3B8hlGUOd6GBM03oMJZsN5FFrSa3BbFZurkvEaQ9MlcLCWyIiTDrzrDZ6k1INUgcoNiyYm5ZnbaaUNKTyND/lUxp9EQqwkGy1SGuq0kwO89ROPaaIqO0qVeWxS5jNAonwer2JlalklhidtZudlYs6oYcmdXH70Y4sFikilWGhtdIaGvJWX0MnPFuZtAwOOX1ZCk1K2q7Gn7W5cPvRIlDiUJP2S/qF1Eh0sxpWC4tpHZhSOqlqwms2o1Q6Uenrb3faT20TJYgWs9ms0zYw/HkOQ/71Z+WUq7ykN/5iWCi18RoWlbYf+y157ZjaThsYCl5/Qq+l6dEsZU4ojylDP7VX+FAJqadkV95+lGvSU5x9HVBUrC9rrdROs01TepQ6e6tTueRCoM1F70WptI61H/g9FooUj2kd1bpUB8uMrrjNoAmwMBk8+xppvZAybVIkaeoyhHlWbVbeNe8CtJpWMaQoa0qPpbAga/H2M0RCyYqKamK+6U41MiY4Be8C1i6+BOXKpxiqhSwzusI2a1vvXvvZ1a11oq0Wulf7AR/8t2lXbCOCE/Y5wUiATq+BrniXs7Ykjmw/Q9h6YyGb7V6kPNrqjJNbe4bJ0lyl8O0PLdY/tFSP+c8S5qtFPJtks8vKzGZSMAikwidJTSPTbDZbtDTX4lSLSje9prMQFjnvcone1BbqMX7TqWmVbnmmkWmpQ3D9lXoXV1wMBfJaPIuzTxfFIrQ5a3FaByvh2YJw4pBzL5JCtUVrqvKNX+ubay1ZSJWVHd4zVGuoW+Uql/USlWt6TWeuXNCIsrTVsaiHWK1W2NEsZZHWR+WpdM/gyzSV3ouY7oR3ARUo37h1sniy6umKI9t4586d7v7773e//vWvZRDLqaeeKosn18qeLnHscK7ZpMmTpI6//OUvxckzceLEmniyagVsd9HDTiZr7MAgu/nppWkXOy5evRb1LLeN1Hp54CKpFzgifBP19LwgVZYdkwIRIL+MiRqvg7LlRkER+AdyGQav7F6p0uRkCbUISmjU5qxcf1uSQjVTGLxOq5rKtiPPJjvFIgEltJl1B4gy3NPYVAwr4rHwJmZsbg8LMidyKUJsxsGbpmrCY77N2laex9tVs/ajOaJT9Xv1Hgy7zfskKlW4/bwILUzxNNk8I4QoaIv7gkQuiUjFfPzxhKQsFl6o/YTd2s+kGz94yS5PTsa87aFcEU75EKTsJETwuhEzqczlYzINBbDwhcKT15eRy4JKbIbtqt/bQxHoyzqkHHkmT4iURunNymq2H3VIZeScNFsSsTK1Off6Y0WM3eqoluf2C5C1035UV+xeRAtNqsZTm2i7murPrAuLlQFlISfyrUxElLLZ5FKW4Z/KLtqXvX6vnuYiGL+lIIcEvGcJYSBXyJGZlJEOf0LPQo3mHknAkNqcyNUCOUqbQE5yndToWULlUs3ECrOXGWZzCSxC/hwswONl8pTb50wuCwx/MHv+4u0H+syzJFcuNZnerM1KKfrCe5Ho9LppDkXkHEnAkNpcuv1ASiGd1X7Z5ypNkaA2p23HTMNSKVKbs1j4GmpFfG3BI1j4s0ijHENEKsUMhBQLvUjIqPaQvJL264jNyTWiplCh2o60WcsijdM2htTmLm0/miOGqc1qoxgoBfb849SVhkZ9K2V3bW0lo/IIxmTpBu2Xvf7ae5aI7eH1x3pYvVglSYdH1pvB2o9nllu+FPo842cxaBIy8AiZHZMCzQ37j5AEOENO93gXCG02LGC+VokVVkiQLnr9CWTlYuF1hHKhjNC3/y5AWMu9F2kPyu/LrIhWixVj1CqrHGn7J33Os5SFha+XyhXhIt+uP80xnAthQXI1MJFBkzRL2DU/PJrNJtfTC7WVUQR4+N+ukw715cBmqqEZOHAXaBEuOmt7sNE6XEf4oYceEuXcLGrOnDnJAJZaWNQljp21a9e6239zu9RvyZIlbtWqVW7ixIm1qO9ep0N2xEJHZ1/nNcRgPlvG+QDJvYnx6tDLwi5D3lQYF1regMBjFw5LlCNXLi8wUWiFQqW8qVxqSm0Qsf4CF7kiQ2mMR1P+GMhOSS0z1BXaDMkg4XOOwexP6mc3Gq2x0CSywWTxFAsKoUCTlepX+TgySxQwxwJubcLj054tbQ/oIqPQqF6RAXLabEJTesrx+cpm5NDjOaBQ6kvFYpTZTF6Tq/GK2w+SRWyIRVBBWpYXaIaEDBaWS3ulPSjbbEYNWD8vUGvmpST0pDWMQIukkJMvDwvykj4Xixw0RAAkKJnQMpHIRY7Fw/aQlw/RbdgoqzddEiG9luYo8TSoJdVDSXvtR26tKxWHNmuJygARkrSZIZWLRJXbT9qLuj0IZbUfzRJDaatypDazEloRwYZ0ElSB8qE8BwulSLBAMgcLT1tO+6kkCrAYIknc8tD+jHa4/VgLStDrIMVCcUmxIInqVyzMkABlFQNCBCtGhPVXxLSIZSJXsEivP5HEMk8cSA7ovQyvgGpSm5UjtZml/CONx8mnNA9HMQ4SlExKeahp+0nbUWsGC9rBbASzn3VNsdMSpep4+5kUUeaxZ56GsP28NTilNhBXZqiNEvUyfGtAjLct5zpRWTwKOUWUef2pXDOPiiFBxSFTJSbtJ3JVR2ozqMK+rCwiMK/6zA1lJ3EhxyHA3cfNhuyzhDhJO7K9E5upUQ0oarPIpSrQ4b/2BTNELZajilHDrBgMpa8/igQx/guujHoQFGcK6kbtVwiLoIKCJjwJLS073KqVq7Hczi7Xu3cfN1gWF9V6KkB2LL/9BCToV0D9mWmCxyNOTAmcPq5tSh3IL7f9VBwlSUj6BVKJGAiUPiR5yMV/7VvIECM07TlwIgFtpsjUZqYsyPVHEsrGP549g6Y9ofYLn8iRyzzyBJgiKWJYksglCQtI6fWIzTmSQeQDRUoo0JeRL3KlbqnNIokqRK7qEYVmm9BTcIqFVIV6yJd3L/IFwgE9TEpQBXLMw0IptN4Wt3N6DyjrXpQnm0aqrDSitqQ4k0CJBGdPbvHCNpM+v/1Im8olCejwX2QlwCmaXk16UhMoATLyacpvPxWZ0lOwWCYFlqJd+e3HUv55myWWxotjAULK0xO+dbErFivRBcH0cj2dadOmiQVcS+yMM86QNXZ4PzCaaprXJY4dVoxzzRi4HdikSZOqWce9Wjb7N4e7Jt0cN8MgJRd9Orw1Fyp9dPCCSTnYdto5lVZL5JILqFiGPFGaaEaexnnUG1cq2To7p3yxPNWociytmnLrAHK5dfjffphESHXxTlXQZpCYXKUuftEVxQKaibFqZEQtDPWzrjTHdCl1arNhYYISLOQmEPJl5ahV1Wi/wjZrRbWW2gZWJ7PZntKWn5cGFkQoKfdgMK9g+3lw22s/FRO2n9rqxUNfqtdKpC8jv1j7GV1hLPLbzzCwc7l9Odt+ig8tZ4wBaHljxGbfL3wJTkpnmCop8iRitVBqO7JOpE94RIHxBO3j37qMTlEMyikQgRaU035qDY+qy+RSBvMMO2+8ZuPYkfYjs2oqpCu1OcHCg2w2lNt+uXVQuVpPosKgKYlBR8G+LFRKZ7z6XpbymhzmJDZ72Wqz1lP0JDrVhtBGrVcoN8UitV7LEyySe5FKFzqQhHKZZ/SkCkPR9ivSl8O6Um4+Fiq9OBbgaudZQgmGY2grEdPaB+1HaJkZtJ/S4Ig6kMGwYL7IDfJUPktIx1KlT3hEuMpRGpXCuAajLIwF5aXXH3m9LpFLE/U+Z1JoYWgz7wbMy96LVHfGZhUtbW1ySaeyaYnFJaq1BU+qWynsaG1g5daH2ms/1UTLvUGqzmPLhFJQM4Mcg/bTPObmYmH1UOhC2San4+0nnBBTyGa2n2GR2Fxm+5GevNVoP8PHbCJuFlf0tA2sTu21H68XfOu41SvXuGMPHCfSPvjRz7j/969XY9pCo2vDSsoqo2PtZ1iYHWarKBLLC7efYO+b2/qA8VCGFoGqjPYzarPBrhPLN0wtrQiyH3oDvGIiYHo1yzhI2v6zRHm0f5skk8MzZUu9pX6qyWwu9O5GBrNAUUzTKldqFtyLTAvo8vqylal9JtesMnpNm3SmVDPp1WKVLfXwGVpC9Bh8vRATzqAOUiz5ev8UGZTrbbVzOfci2lVO+5lOyrZ+wbzQZquZWg6r8mzOrROvcavAAABAAElEQVTpEx6x3drc5FKB4mF01Gn1ZdwCqcp7lpCDdqiurNz0XqS2kpqh0vYzuaopXxdlEkfRByKZisXMLgq0pR4bRJ199tnuj3/8o7v99tvd7373Ozdz5kxZSFnbPBeTzja1Sxw7zc3/n703jbl/q8oED9wLyHwLAUGxvThFG8GIYIxKonFKFMtyRi2n7hKHTky6uj44VMoWg19sjXEsTIzBDyp+UBObboza2jGKI1i2sxI1IoUigpeLjJfb63me9ay99m8473nnq7DvPb+99xqe9ey19v6d857/ec/7Nn5KB4v5+7//+wM+tvSedj0Z4Hfs4Ht2Yh/dHxfe2BCKL/SwubTBcJg90os8zHmrklxKeIZCck3GCytgCDc6eqNXU2SB+MqYHZemiW1+jBWWNMbvYsJhxLf7iCOd5Rl+wRnTgeFcHOc87HnfHMC1RuNART5cA2ZiMzjmcqCKhjVxeZqOa3FMZs4FLDI/nbOjQIZ2Wv1kB/vOueMKS08BGsM2Y6iDOFvmyfXj2rxyo2as8IB7X/vE2ZDoKxcSXrR+pDtxHnV1ThGh50Is9zlv1Q/+lsOTT06L+umJT2R6Dhg7/E/OBXMM1tFa3jmlEFin1G9w6Ti8ZwQp/AvLWbk4m7NWp/rlSjf2MmjPnFWnq6mfcuFt4Dp5jthgZvlZ9ctVBF951tnIunRcmiz3ctrJPbypj1+hDcHAvkz9AARcRDBLjDVDDHPcqh9zUZzFaKt+RtnmvFO/wg0StXdz3buc51wgLtfgRQAqHlW/wMHiJ85hgbXaNwaVg8H/BM7w21iD0QdW5yxcxmyczYA+J+dCazXMKfXjusk52UUs3ItO4ew44M42rV25gHysAWNlejsX0sMnoKrBttcPOYYBsqh2Fa8FhPVAqp/X3FLBFas+WHlms+ei9oq8sCqPYI22tS+kGHvRduiZmcQ9q35AZ8xOWuATjuoHcNQOf71mODzsoQ/ha1QgURyqkzkzFwxIbNXz2J4ba8a2Gm3IT78XKVeG2aof8Yvjdv22Xwus7xmM42AALlytQque64dMomm3q1pjX0Au/ZwLeGQ+vL8YK1BYbJ+/jpsquEY7u35ipHolu5P2nHitcmG+CG7OGNYcA3iNuwiQ7o93Tbz2rfrB33L4MsfOBSCxnwkw8uxR5Ta5SQ6nbMTxZOSMkpaL63stMPa8MqMMIf5W/ZiL4qyaXUv9nOfgsa5fyshRY3BACVCH2/7yZHBB+/M//3O+qYPxM5/5zMMjHvEIDIPnahdQfpWXW3lj541vfOPhFa98JdeBb4q+yb/vfpXJ+5eAhU1+R3yZFJ4s9eXJvC3x2OAet95ikugpZanFEVvKbI+bH9Rxo+CNbs5OiPSEPYtrBr32e8bIzY8Zbqr4HzfgHA6/GIkBDnjedEsLn5ARK3G7zr7gHGPy7/qI1157NI2Gg3OqJs4hAy6NBkdYKj+D9ayFnq6wBEg+PFP9IEc6lpyNtZULIwTgqtX6yXldK3A6LRfJecqF1rpZv4a7xfkq6peMNtfsKlA5cQ7JSfVbwbJ+ypUj5/oByf9QiZDp/zVASLZycVb9GAWcGWeGPb1+6TflQkSBseTccbc4Qy8osyJLBhmndXsvY78gj1u4ADAiwXCZOGu+ff7O3ssXr5/Wt83ZjN0X87GWrN/yXDsXw2MejTyn/GguWg2Cis/1FudxrzLn5pt7meckwg6NuR3Pxaj/KZyNGXVvnId0jIY+OU+5SE7/Ip9LYo1Bv+d51Gf7nKxykd7KzGWeS0a+a5TEgD1eC4z9ZbvByZK5H/rrrt/IZEbiPaT4N1pXe/4GcK/fxh2t7XUzFGfNruK1nHEbpxhW/Twe6sapCdsQ9dORS+zp/MUqAxz3HN934MofyEKGN3t4zx53xEKG/LKv5darFfzgnOEWnHmPo9H++dur35SLjfO3/1rAtV7dKYPk3kqk6fUTSqXxkvULtPj/al7LDWa1wkgWVkb+gzLjYb9sPUfBbJWNo/VrccMRX1Ox11By7VNHkK9mV3H+1pEdyc+rS3rXdy/yWsGpWBTBvVzI+vhziTlv129LOvJce/no+Qu+2DthfGd8WibLX9xvcuD71Fve8pYK+9rXvlZvOJXkege38sYOPmr5d7FQtG97wQsOz3rWsw4f+qEfer0rfTdFxxNhfXly+xf32vg8LHmDwllGCzu+Q93PNs+Nbro0iQtc1fyEqxmffDtuiC1DX24wzxjFxy9b02jIeW4VIH0wyU8XxgBPBoHddNDjBYOg1mv0rYg4uCw5U6GnnAk3AMELPxtMTYGmmwrXPRmBKhydM/OjSOsANn1mzj0XgGB4GOaYHOF36foFxioXiCbOx3NBVl7AIhcgFy05Y5jWHJyvfs3XOJ1zxGC+dnNRFEFjmvQ8e9/2hcz1a665Lr0AAeh+/SpGy0UWPdwuef64HiWAVePw1PrBORp4RSueHLfa5jA7LHU+f7muvVx4zyoI3SPmkjOC7uWiKBLCfCHtZ+4i9RtrvsL6YSnxn9I642KNkmgpzGnPBXwhDBnWAxXyx6aUne9e1PwNA7zp/KXN/v0zKaQdcTpnyNF26+dcCIdrosP56ucw6UqwXr+Sg0otto2TP+yCqtoW59Ds5+KM+gUuY2edL16/5Nc550bQ2kZOudFQ03hoWfOe67kABFNzrvoZV7779QvOiZvsIxai5V62EH2ua3Ajqwo05JnP7gN3LTSUG/eM0O/XL9cPvGhbuWDsS9cv16MwGWvkApG9BOfilPpVXs5VP8ea94XrYoo9F0M2OBdfKGMCLuN1Eb0ph3rwjFrED2C4lz360Y86vOlN9/I1Ku4/6UEd62lB+O/X7/TzN93jQGrFGcJoubDiHCI9l2AAA7W+l6GofGAQduern3wAf3Qvk/OINdkHA/IUPVHt+4Ih6LHOMXEjNtRsOchFzblIk1wnZt1tlefQ79ev+Rqnc05em+fanEHALfliOnMOholrU9V05KxcMQjz4T+fkyFvNvYJ1wvXL+8xxQ+DnouYMnbIwJ1xnPiID92oX6LkombO6ZScYWkYrjsuhZ02e3tZ9hkrQIjTOSev/fqduJe5OIMp3jh/mr8rOn5iRyyS1O10H/mRH3n45E/+5MMv/dIv8ddL8b6HuF0/n1t5Y+d93/d9D89//vMPP/zDP3z4sn//7w/v9376PdvrX+67XwQcftxQcSjjO+qq4fDxvIaOfcxxbtykyxuFDfCk0Q5M2ccg7keFAwzfXABZsDEoqJTLzlJYYhwtnZqEIry3a6JkniTSiyqIeFMi0A5nB8hQZBCO7B0+OUgnSoxDuXEbQwzj4VwgvLRG1Vyh55sZ7XDJ1oZebmLJQLgxTkOg9Sf04hz6ukHDxg5wdRAmbOBitKpf2hoXNhC5fsKlBKrGK2wkkT1mGZiQDZduMScdO+1xTkz6xIXmDTeHtIIOc4SSHcRzLiotsAsj2sEPlrhk4zDn3WZtRwm9OpeOw3+nCCVwOi5sKAshfM+sX3g7GnHgnwN0Pb5xEYM+tHMuKIEqCaWNJBkjEBKQrryIL91iTs7pA83mniv9iMEXKiEH5BZn4layZlw6EXPkAlNgORee2xZQlg07B6BEegyjDYnHJ+bCgXZzMThnqOCsEa6WYUB2KUB3becPC85W8WPe60J1KMmDurGXu505H6tf2cfA589xj9XPNuTACaOBTTwy8WnUJENburBNEunFaXHmYuc9V5yJRoPCPWsvw5p8GN+4jWHxqlUk9uBJk7QrzsANmeeOgx5tcNacsrjA/izOlQvGNGfhDNytvZw26rTwGDNmygDpvSwDSqRlPEm9LmljloH78x+YoUFVnCnZ40wlL8JNZ3RjSL3yxKEuDGXc8k7H6MJhxdn8gED/2YYoKW8mjDfyzKlkcRWv6zp/IlOUcsCYSQMi1087gBJpMYxH5SLG+Ff4+991H9/UgdEb/vEfolbxhlzo8MMZ2un1QwA1jJjvTBTmPWfKE+mkHfzOUT8souoX4wRnzNSQw6DkEiOQzTn2RZyDQ2AZfZNzGF7stYDI4MqRpoqVY3RH65e+fZ3za3GDZ/4xDVA8zn4tHsbZyCPGZ+YibMgFDsv6UQaQ+D+MJs7WSQ1n2nUbmPTnHBokiutCGzo3bWKjsx1MgD3lgnbec7Do9lv3TwETV+YMalz6x+Vy9Qu0JF25iIAQeY6R2IlEX2Ojleu92r08rzHjWxg9OQZX3D/8QQZZ3fwVexd/7hzfrYM3ddCe8YxnkJc/zXPdrG7ljZ2HP/zhh8c+5rFcGxb/+Z//+YcP+7APu+61vlvi8zt24lexYr/zX2R1Z9dB4EfcQg7d3PrxrfMeJuOwCqF5xtAzHDJFnFFhYRtrNH9wHEzcNMYtRHrMh88ad6CNkTzHTadzhg6Wyzjpk1rNfB3xIRlxjAss8ZRHjCO47aDZzkXHkmf38VgaXBXDcuEO7Yw24sNiOxdGQA8jdbhK0wSlmnEhllWvH7ztq3GfnZwLOxWWSUCRnFPkiOViU/Yz52Hj+sHICDk+qX4zLjyNLbSZ4xxjzrH9gKE2Y59Uv3A0DiJv53nGRSz5XF/95pcCjoiX7mY7MgPJkMIWbea8nwt7Kvt9dvFciIGup+IuGcfcZGItQgGiqqReEWxmjaT9OucCGvkYF54jgsczrmcd1zhDNjgP2Rj1GI4ijDX6zHngmjNQZzwsyjjQnK9+xoVnb4ox43a9NYg9xrDY5kxNXJZxID8tF7aDtdjhqhF0HpsNNNu5UDy65MWcO9rQz1LPEMexhu2cDeMOzrAUs54L40jj2UCF/1Kqeb8XdXuxtM8a15r1GrY5Axs+QFq3gdZ1a87SHqlfBDfWmrOxh82QaKRVW+p+luIHZ/xAg+ZYmknSZdu5ELPKRTjYx5qB59Ee516/zjPGlYsHH9553+Hw2Mfedfg//5+Xxw9B7zr8m/d+b37hKDjgHyJ7G1Pn2VrYIca6zQjWz5yHjXGBtcdZmvn8GWHGRTRrOppZzDFmXPsN2xl7OxeIwrfKys041pSiBjMuxPI5Ur+wmHE9K1AOltLOeW0JhqNhL8MeGEscSLpsjC9aP8edcSEVNnBP+LkkOPv8GXH0M3bPBVauOBhdVf2O5KLlTxFHBs0EvLuU8xRsv5YD0mjnql8FMmfgjKwY1WZrzsOCNnHBm1sP0scBrbyVHm/g/PM//3PFxpcn43t2Hv3oR8cbnZHJsRHK5ioHt/LGzite8YrDd/4f38l1PPe5zz3gEzzvaVebAR+GB8UdB5uI+8jCCDXtK5+lvR7UUkcIjmOEftlC3MIM7R425bhljIYxbhBLpHNxdjyjxBz+OFSrFvKK3/wmuy7PMX04BrCtC4mgbWYD2UJhzEVfPiEXZ7iWlDjnzkVCEIXxYnRWLhgpLwuOM/dePz2RnVk/Yx/FtVH0lQs4zG3KxayacwwdEpAx51zYkVJNYthmNih/4yz78iHneNJiMkpKnIlz8lniTHN4mc+EO2gJuHE2LhQeb/ZZP+qSJ8Z99Y4NcW+beGGQ8lp1zLWX7TBAplxYbLNlD33KiM1xjNCzVcSRL6vcLzGnedvLIee/HF5F/ZKWOQ9ck8o+DNoKFsqYTlzH3LhMMrxg15H2cHfwKg5g0JiL6Ja4oZrqdwpe2kycictI43JBzsQFSmBqz2FSUkzOx9lrMkrhbpDunJsfg+Ji2aInO8qSJ8adc8eFym2Bs8RPtKvLBeJmzImzNoZZqb8Q53b+AgXPJmfePx31jFzAzJzHvcjO2XfOxusmkLkBbDMX3SDHHddq9I6x05Nv2u3uZf8L3Ql4jAc782HcmFxL/XZeC4BvfHz8UY98xOHjnvOxYBO/qnA4vP3tIBNtJxdQMR+hv1D9lrgtlnEFDAUapTVsM8lwXWIu5uVDzifs5YX/Jj7iBjCxaR+js+pn3DM59/O3Uz/HBlZvjrHX2zb0e/WLv/My2h6O5bDM8ZwLQ1CqyYU4t1yQ8079zsO5cTfnk14LND+vea83bj3JwffK9zK2HIGdbPab9bOF1+Ae8hxPnNewY78by72xogdG/D29+J6uePsVG+yWGvJy5513Hr7hG74h3rx+LH876dd+7dcO//RP/8Q3dm6C1q28sfPEJz7x8FEf9VGHV8YXKL/85S8/fNVXfdXhMY95zE2s990nRm5s3JrxLyDe5ryhRhY85xniBCcjpdFhxHc/0SNrKcMQdvoYZtpJLbvFGOZsho7eeJM8zdBB36hQQ1nqKCBeSJeGydMfpcywxdnmwICOXPrYuJWhtDOuHdPnqnJBLoyteAgDCj0XKZIs2ZM//eZcGM+9fdGfjzMZFCnkb8QEFhHdcUKPhTxRKt/yCqkLkvYAwnBdv/1cAIs+AoV3SgCmJ+flXoYpfHCBNXrM7UmZxAvOKUS39AUA5Oo44L/4lGCOATPH5giADaM4Nxmhw864UO1yTj/7wLJzlpxXhQ37WneODbGMIa+QAhAtOoxO4Ux7uYx48LUCo71cwGaE5Jh+jp9qY5FT4ebA/tFPvpbbnnrlrInoky95y59IF8gFQoKDe8Tp46GFJnTkhAGn1XMaSt6XaSi9zZYxpA1p40xZOMBnff7GnpNv2uWEPhgzYOJyPPC6TaqoBDf4We/ecNRj4pbOR3MB27CDr5eYosy3ojg2LW0YKmpbb1/0APT54xyieJhnjTHIaLY4yjnsCyPHhbWIAWQ2xohR6+mTc4uP50JQq1w0jDrXMA35wM09lzJgQFfraOMYqjHPZ9yL0rTn2TGXMWQa0mut36DutVGSpNjFhbroMV/ytExIeYUQrfW0y7nF0BOvBHMMQDg2R2fkokKGHe8ZG7i2IS4mbmmLECNmKC23XfSds0NQFv/giB+A3vqWeEcnA+hf2uUM29pzS9yYd1x40F6uY0w/WsqivRZI05lz4gLAeO5h38dLfyrTiHa4RMuOg76XrRM7ITMNdIgRkpvO1OZ0774MW9plTGL1MZTKmrBjfFb9CoO+Rcco7IGqlpwxSfvitPA/9/1zLxctFkPEhZyjxxxj9zb1mjBng0G0ngv6WC41gfbrJyPHZmQAokVnPPcppvrcuTAgoANwxFSswrauBOKB6TIvkC05UxQY25wTA8pstFuOqc9oaUu7uLCHfZNj7PVY796m1GccdukPX+QDn5y6qe+x6TT62G8q/eEf/uHhp3/mp6nCd+3cdddd3exax7fyxs7jH/94fq8O3tjBp3fwJ8/f8z0711NnfGKHv3OYGx8HA5ufByQu4/6DJ9pQhg4Nv5tKXZeFHDb6s8cyLXXawx0yvIltHfre+AZ3CPuTFGOH0cQnEPw7suac9AiHH66WnHlzCOyBs+SsFzLkGXbARdO6NF7iYiG0i77yUz4QutGTCwcsOEDbcwHL7uE3+w1NXmk01rDmzBdjYZf0o1/ngv4GTtuT6hc+I9+I3VrqIBz1Q2xZrTjDLtwH3sBacU7VXIvwD4AVbthCfrx+iAzDtMM0E8Y8x3zgwuzs+iUiYXG5eP3CeYqf9QNokLvU+ZtwGUbBgB067+VRvxBjYRF37FVmaHX+hh5giz0nCIQAFBtRyAdSyLGfkGnFPFo/OUycDWz/uX4ZF/EQKy6I2jmLBYCjxaTix5Q+ElM3sNecr/v8TbFBGuTQzDn6df3wpbE0CfPkDLuQYZ3sSx8D2ECY2C2ERex1/mAI061chCLUK85yOGMvw0gUzn3+Imav38CJ0ZJPCLA+3zNOrZ/WDuTkSNy4eM5RXDKeY6xygQONFh05R7+un2LADHmGsd2AB4RRX1iFDEKYjo52EAkhBmEz8QEuxCH3voipYaLPfZHCC92LgBdBlpwxl5QDrgdGq1yEesUZdiE3Z6zBrTin0JyP12+9l4HX87LEBYFT6odsAh3/g9JWLhgLl2xeD9ZIn+gxJobXRdQT62cfcMDYwDHklHJG0Byx0NLeNj3fspYZ7HZzESbH66c14KsCapMnLMgcr58MleE5F9DMNc+97IN0hPPgixScXb8pFxEX+UKDHGPmLwUDe73neC8Kp8nG4C0XBWxs+sjQsdDDDliUxXjUjztSBmm3W79wHvea5BxYiGY86wG1PCfkEfK5Fp4DJX0CsfOEHFr7Fy4UNBx7zkb2H/kDxjnrF0GZixY/w5HQwN6qH8htcM5FeC/3hQ3OzoXWTaAQ9frNsWmhizlHv7p/RgDXR5mAkdyW9RPNWBf05pxhmkjpD8HMZ65fhjCMqtCFMfaes9HIhYJyLk/lHrRCCJixplqOnEJJ6nHBGyt+c8W9jK7/ip+DEPOtb33r4cUvfvHhZf/3yw54v+MzPuMzDo961KMix9JfN5NbeWMHf94cn9jB9+vgz4Dde++9173Od1t8bLIHx0nCwcDOZ49h3nH7maPemYoTlCY6JJjAj6eHUJjFQwebQyjvx4fh0igtplnc5Qo39NXCiO4RBofXxxYyHc6IQw56cipM6A0SA7DkjQPCmHjO3nbRQ8210G4cNtiVzvY9F5ahD0PygxNbDgoAnK0TrmcwQat4mEBoiIw55QImEky5sCv5YILWOQdJ3lBCzDWjh00G5BgXKFE/G6WFbNP+wVv1C9JhRPcYTpwpB8LZ9culX3P9xAWrMWfVSE9/litR6/rZW3tcPx5ChkemUxCZ/ykXMJHg7PMXgMgHcsp6nHT+wiHsXD/6AyMeajHarF9oGYfuR+pnnIYJvxRX/TCHMASQ9RcSUKFBzW1GO3G2f+loKWPolrkgZ6ltKS4FEHvZr3jSjuE4jpFzYQwrMd+tn4z6vSjMKy60bDFYcnYuoJddYlnA6Ub9ZEzY6VxLomvYLM8f3SjHaL2X6Qh94jj/3KJyOal+fi4BDNccPWubuAiwzAVVGVvxFZBjXAiwXT/BhtEV1Y8xARqDPq56ZWJrLtO8Rl7Tl4Ot81egYZj7CpBdjEmGSfnAHc9/CKRWvg0H/NB6/TAnruUQRIM/5Iybz6uQs04YNFyMKYcsnM71XMJIACTkPFu+FgCfJOBccC0UIrbiw6ifP7ixQZ9DH/vjrwWUMfg4F75/Og+lS9y5fngt0usURoIcgwIAZ4MMnpAU51Qfr1/jrORMuSi8ADXuxNmJRdw0UIfrWAuVF3otAGBhY1sdrV/8ygS+DoMOYXtf/HpWUqofVC9aP6AiU8DzOiGDgHJwpBYzyWHnGulVpuQCWNcP2IqhUcVLPCoBEWroplxAzsUBN7RhBBs0oOHCPsfEhoxgssQw1dFh0uuHacxtlBaFCXvfP2M45DJ0mIkz7IiXnNOrfBuO13Kh+iUu1ww6FSAmQSjTFVZQZCTExoPTC7yWw71IS1f0Dp0xp1zAVoKzz19gEZscMRFnrwuhAi0e+/WbuNnenIFLWV4wjwfCTJxhxKCo33AoX/il2Gr6QxgCyFBP9sOdPoSFP9cmFNhh5HXSJQB365f28uq5AMqas6IQNQMJ4MHxnbK31Xze0L/P+7wPafzDP/zD4U/+5E8OH/MxHxO5mFhfG81beWPnnnvuObzhDW/gop797GcfHve4x13bAt/dgbGR+FexIhF4sePD5tPWt1kfI29jD8KrC3KOwyYNr8t3I6cbryx4HbgxTUK27TpjCzdsU2k5wPp4NQ+lcNEvOMPRohZ0iQdMtGay4rwiEfaDM92ThwL2GH1MyxDs5iJI+EW1CXX/PgbW4OybpC288Ll+dccV5eKR0+iSv2GGomxHTKxDbeRCEsuh3RvTM5T79QtlPkG2hU54iq7r4BVrwDIKOyYkobXZZ3BOfxrJhubOhR3cN9wRM0OE4Fz1M6Y3agGa67J+4VA2iAmmtgVY8tcCIFjlorkrLTCJPFOefh23Q/UxsUNwnvqt/Amiy9Dlegp7rG/YmDONkgq0uX5KNnIBecNd5yLrB6hUYujWx5CNuWNZYs6L+tHJNt3fEdR3XlxSuLgmky7drqt+y71M+jPVmo1V5dobZxnNuRBnGlHt9RWgazmApWq4PRc0i8v9+OERk1RSnqB9DNGYB+eYeC97H6EfNgYZkjVn2XReD9T6jVUk51xerbkWsb2Xq35OCzNlWwg1LhjjV56zTuWvwdjLYth57o3pWbio4+BBH1ws2tgXSaG6wTk4wq+wY0LAMuVgcJa874tu3se0bLhdx3Fc+AMSDDc4d/tmEsNcaC3CC1/sZf/0BedonbMk8isYCXm1bdeZT+Ui3tG5P75Y521vfQd98KlyfC+Fm+09HzkGF3POdMPYohZ0hZFgQx5O8AuBOWO8bMU5dWUr17gq+Mq14XYdx8GTuAiWnFc20GUbMXOhtc6cB4fur3UNyRgZMTmvFZWLChEuNhu5kMRyoO6NGTGUWgN6c04fBHrPa7kpf8rZyOioPzVxyfp5ih6iyvNZ9085dtwRLesiExtu1C/3HBxd0rZpOt4EVYpwWnCW3byXx54zlR6wIYdYP+/iO3aa/BaGD3vYw6avl8FvJf2r/XPnKtCD+OtX3//9389040+eP+1pT8sfHm65GrewAa47JDa6Pu6qw8oM1yGM6B6DyHSD7czgFYZ4hxhdK1OfN3E6w3gMCzHhSkebRqQNeaOyPQA8rj4G9aQQevhChwvJNc6pozhNav3Ggxyt54LzuBQ29JiHgLFgkNOcM0ewrzbbruL2+D3PjkmsvFkbt/sgTufceCXZ6FoukheXMNkW4Rg0zo4JteM6Hv2bQRvCdspF+Qp+xRm+xLO+cU6d0h4TY4XpNOY8lDB0M6YNqZ6f/HouJs7EyHjGM7Q5uIcer/aht8x9CCfckieo80mMlLFLw1PrV7iNs/kam/yMG0IlVUEXtmvOiWsM59lx0aNRfwX1Mx5BB+d6wqc8l5C2E2fqk3PakhvGCVc9ZWvOXsuEa19jnqd+zM3MuTgZj1xyAns3x821intb38J2zbnZAtP2S1zI+57jPDmH0xrXBOEXYH1flCqDUH3k/JW9BydwrnV4EL5tCCT+K6tlXq9DHOPM87HeFxQDB22Fm4KOCzvHdQI5D9slTtraDFO1ZgunnmeEND6Mr61+LRcipVtIrsFLSVV0nbOm1Jmrewhx/3RrQ6xryoV9qo9Bz4UxnKPdXIShMeDTx5w33K6HXc331zdxpsO+LfdQj3+E84TbfcipcTbPQZY5nvZu6JZzmtflLM4Zj7Fa0drQ9cObqw99yIPi0/r/cPhfvvqrDq/97//98JX/4fmHL/uq/3C48447g0fGgi/xjN32XOpsOtUMPlPc9PdaiIlJGrLLmBDHMOFpMuUZemgLQ1OKE86wkq05i9vO/bMwYoDFoTFWjg3e94WszqhfGhk/p4ar+zX1bX0OC/vQTbkwFnq2GHTO8LWO43UuVL+M51jGTdTiVvM+kO91vhaozcA1RGzy3KlfUVvkwnIn/Kz6ORflp3Vy2nXOlQvD+b6tzYiztIXQ2IULYUxYqL36yWTlC1c0BO37QlIo4iGuV1I/ocVzPD6xA+zbaVrLgw7Pec5zDu8df+3v9a9//eH3/7/fP7zxjW/kh1isv0524y3y64yS2P4YUn9n/ld/9Vf5kaUnP/nJUXscltsryA2k4MZD4B1Z/CoWtjrOLI9Sne6YxQ1mNBwy5z/HPJAYy6rU6dTnGA80OIyZ/Jss8Yw7OMQodM1SYwYCHpSJS4wYl05qYUGuUXFczDG9f/KlRE55wxFIjxfqxKk+PfwxRUyFnQrNPFE/xU2VcWO65OxYwuUVVvF/ciOEc4HJUk6DgavpNEfM4eUYNkTfZBhWjjBuLXTNUuNaL5QZpTCaNWWJleNlLjynV+GGT/ctbrRqhJAj4RvHzK+yfo6x7GfOMXMuSALckq9JlVyCJWfPuaS4VP2WODawBecjF8UTYUIHtbE4LjwoUwMF89ysKYM8Wo7NcTmnV+EOe/oS1yBmgvngXLhyqI8Jl1dxYaS0ym4rbtkHdY+jp3fONeY1gKJ3LggLbtb1cBucYRbNcTiNy1jpAscGbf0C4JVUcsRx9+a4eMVs4mwSGZlxZkxzvFT9itBGLhyuxUbM3VzAvtaDsQGy713ooDYWx+ULpTVwAreVdcqhTzUHnO7Xb8IBrp08xryNqRcmbFcsCq9rjNFkGKK5x9Dj7D3HdH7+g6Obc4F58oyuxjEyDqRofY4xzaWJ65hJxOgcFtfkJ2FeQ9YsNWYg4EGZuPSNcek6CuSaF8fFHFP/+hYtJxz702qOkTjGd1S4J7M159KkdY+1gXecc3LquSCsc4GJmeQ4YxQu7XNZbTy8HCOV6FacEa/pPQxZ98b4XXHBz173x585/8Wf/79o+Yb44Qe6iRMEbAO79KnzHNN5L1Oy8O8yqAbuxD3M/HoZVsLGCG2JAVGTYYjmHkOPFz2mg3PMNvcywEYlOufChUm0Psd4eDGSjGjoS1pAfSQX3ZtjBoJvzMwZEMRo1hi65bg4Lub0Ktxw6r7FjVbSkXpcFjgO94B7LZfUe54rF0nacy4pLlmdTMaYac0JSGMAjFw4J4QNfVp6ur3nqI3LZg0Gtjk6hueMsekLYPt3Jl2eYSHKdqH6Ya3x6H8syHg32eM9DHw6B2/k+L2Op3/E0w+PeMQjbozGjb6x41V9/Md//OFbvuVbDi984Qv5J8Ge8YxnHN7zxo6zc7W9PrGDT+0Ebt4b+FHILvDRhx43avbgUQ5NlibGQ49mU+Dmu7thKUXqaGR7OuUl4/E5Au4Qx6VT9Bc2QyFUGCbwxHn4Uh1mfu7hC7eMVXwdaIszA4HIzDNnEoe6cEMxc7ZlC4ohmklpVus9nTMcC0xjhokL+wT22H2ImS6uDZNmh2ktwA7RY8gWg26/GE+4YV9QHBsEfTqeWD+WKLwqz3BPuNrLrF/IiR1Khyk5dNHMWbM5F1B37LItsIp7a/ULKqRonu69HiyAa15wpl06w9bqNr6u+nmrX7p+5uw+uB/n7HXinoGdEo7wRTMpzSSKK7dk5Mpqc572BUCQzwGmMXllDOoldklUOLka1zKgoe2ev2X9aEyXquXxXHjhJBmOyZM4xzkvc9E51/nbzAXCBLZzwVgKbdnE2XagGI252NrLVKYRLXVxioBNztHTChSotB0EGBsjlZiSEPrUU5amacYux7QzDNxcbBNwnmkfhujd+jhkUy4wdwyOw5dceAlJzmNUmxVjtFCZhvkRynjuw/R4/TIG7N3sm7KJs+1AMdpuLqhMI1rqQmiIY+D00Souq1zQxRj0HPlJDJucngvETiwlOwQBZrzayxkXptk4hKndQ15QHBunwIQLfy4Wg2xh0jlbXdg9hotNkvBPJcM45sC1mj2sYWI89GjwjXZy/RgrI3tsXADFeMoFsPHAT2/ZHhq/ukAZLsxz6tIXIhiclIute0bhZsDEyxm7ZS7IAHbRij8JEKzyVKRkWus9F2cnnVmIoOTnPoEpi3HrySTp0BWm0EfbrR/twwj9siV25QJ6mDpGTPtr8QLhYqEM48SAq30vnwtggQhRdTGn6ClGaMvCYuZsP5ODsfzuZ02tjx7ywJk4Yw4TXHoMg0g7lLSLi+3hi2bf7NktZDIEh1BwzQZpeFu5gGOaVv0wjzbnIoU2hgEXC8MWg3L5TrmA+Qbn488lGQN+aMmz+hBNnMOOpkv+rFUG9zLMmcB40zjeluWCU3ALHTi8/e1vP/zd3/0do/8P7//+h/d6r/fimHW9Zk638sbOm9/85sNrXvMaLu2HfuiHDh/90R99Ywu+5nw+4OCxwe6IL0nDUeBe7zeLOlw5wD9T8KSNZeAAayP6hAEo/seUb6umnE/SMcYdwP/c4QNnHVxhYvg8nzrBwItHKKd45BSGvpHBmfFjUC8MCpHI5swbDSQdlzERBDiJy6B0jUtiNc7WzD7w12M7F4DKOID0wjtuhgqtOAbgNucwhO1OLnRTDjLUd9BwC/GUT3COxg5ceMcOQY3DH0rCJJY5d2jY2M7j6Ne5CDsY7uYC+g4sc9RmOxcwD3vGTFz4Y86WWOZsMfrJJ2Biji2w5pxgjgPIB0r9vJexGI43cpE2m5ydDywRD64tu/Bb5wIOYbibC+gz5xhG857brl/YZszV+SOfxNqon3Ed76T6tVzU2sy300bsWOdRzsBa5SJEyA3k1HdQic+9l8NNbT8XCMdHhva81khOYbPJOZzgxxwjUsbBEI3YZ+QibbT29Ies4nJCOF+W9dvnDN9owGr1G5wzXqed4XCe2dKP9746u9CEAXDTXj2AQrBRvxXnCTfcjHWh5xL4xwMNfOKxrh8U0c6TC67jjPqljfgHiUwB56fm4ihnYMYj87V5L0JMN2DFfLN+TtLEWfbMG2uA5AGsg8YM4gDdPtcwR9Doe/0Aw5ZYG/ei2SeMiREdXGAPXDSfsfPk4oFQP/KPNbh+zqtzkcvjGnPty/oxFyyocwHrqET8KhZg8LjrsXcd3vhPbzzcEV94ip/HINOnWIh8sfqBD5vjQtAJxxSiqrnnD+z6FWevJWvD5TJxbb1n1S+WPDWniHkJTfR79aszg3AwQo/4bMkhZ+Z87vNHPolF7BnX57rqmryPnj9iBrGJc/5sFPAV4dznLzDhXJxjQIxCZDZWnF0/7EP7oq99Gf5pU+w2cqEcNw7E0DJ1oJJHruvq6he4gO6cnVuvByvf4LzKxS5nKKKddf+ETZgCFz/z6mceCG+v4X0Otz/50z89vPOd76xP8Fh+Xf2tvLHzute97vD7/+2/cU34uNIDoQjXleDbxuWLmrhR4GzhbIzfZQwB74LowTIPP4ac46KbHnWUQZkNNx/4pLxwu5xj2M/YExQniQXT7m9X8LTdJudQWr7Hmf7Jg+NgFQkRRQjM0eNua1kSon+TLTgXru3MjfMWx/KKHTraIE60bp9yfOqgONu/25UfhDv1C5Ve6o54xZlBLc+g5ucpYrhRhkuua5ELisHTdpucQ2m5cdDTJwPVeMhXnGkKQ3DBIxr9LIPA/u3F/oJz4drX3DhP3KPYUEbr9qZwzlwQojgLduTFa4lVLfcyHePCvuciMdwpwIBc5IJpvDLOM48VZ3By/I36iarXfM76ERcBkgNj4dKbsVNWXGKO4HA9MxdpWw4xh2PmGTOMBTfku7lATHPuGBCjLWXmbPlJnMPYe9yxNjgveaw5AwekEJTEcw7hzr0I5gvOheuaMecEHrj0w6U1m1hkXMxFIfrgRbu4eM2cJ18oLd/jTHuAGitGy/PHmGGIJ92NXEDNVlieQzBw6Q8R7eJibpxvcxZSw4Cg23O84LyJaz84XLR+ycO1dC6KEwbZkpeny31BV/CkXVw2OTf5HueKY6xFLoojDMMGNcSQfikjSfs3mfccbeG+8N3kfAybgTJ2YKEl9pW8FiBe8jfuci9TnkrnxlMSystStsoFuPNzkywtvjwZb+qg4VexkKuCSF/NnWea1vpZm3TYPH9EQ8563uCQc/QV0NipX+JyHhfuv1QWTsorHrAW2HRpPGKIT4roWDT/bgcYznFJ303c1NM2LK+5fsVpcy8HCcuPcm65wOqWnLl2r7vbSqalhpwD28U0EsodJoOBa7vN+inPeEVxPM+NRwzPrl/gtVyIkjljgdFgEt0mZ/Oho7yLn6cEyctStnP+CMvAWE840S/X1uUXrZ/XXLiJzTkuPueLXIDNbv3oHAZbnHMZYfKu8OcndkJ02w2/hqXVHg73/NM/Hd7xjnfwjR3t9VzPNZG8lTd2nvCEJxw+4ulPP/zuK15xeNGLXnT4wi/8wsMHfuAHXtMS371h+cYO/ikkmt7kiUGd4dhccUNl802A56bJpdSBomnocLjsB334cpvi0v1hQ9zEw7j7pS+d6Ad/DKIZi+/2xjzFpYAeRoyRzvaFCjryXIyNC87UEyhsEwuByDl6wlpOUF3KVmGKM7XAtdw9BMCFQeKlqC1sEVcu8KBfciEExmjmYVzESLslp3UufHMl0IJzciRngOfc8eDixsU6bghdA7jxbfnoOS4HKCQrXOgyRpmlk9fDtaVfyhyaLsUNNgtfc+rYlIXdci8HD7onhLjnxAr49ngdlzxDYH/oPF7uZWNADyNy6tiQo4VutZeRhGyBYwiEn7htcrZjt8U4Hs4Vx4hrefRsVEgOJXMBRY5lFNO0M59lXsA5TQRr/1x/2VtewIo98Wy5CB5esnIRflCTJwImHoyMUdDQhzHsOUzcFNe/SqY4jdQZF1gr7ADYqF+tPwYIoZjN/1TOXseKM+I2XMRwEAdkjBBzTbWwMCPYyAVcoU4x9DaBalqzFbQPB/OTYWIk2PL8AZd4cenxTs0FnMoPg2jkHBc9DUo/FNLDiDHSecU5cWFnzsQF/pJzYhXnsPF4wpVv5Yd4C86QOU4Ma8IcZ5zSpy/NUpjLoavH7C9TvwAARs8FA0B0Vi7MOXv7oeeaEpv0GaSWTH0uS245QXfZ+nVc8GCdIj7GPrslV3Reu4wYyVlKcTc2+5ygK84xcTz6QZV2gMshVRzHRf9nHdKeewxW6UDfGE97Do6hIE2POSE84sLbEORhbuSUeH3d8gwfeCY2h4mbYupjzH9kfNfh8MhHPvLwoh95MX9l4YM/5EP4qR2Ghr0IYhAtBFucG65DyzwUE2dzspxWuvR1EK9zzjNSccIFr2mYZwg9hhxw6YuhCUFkf8rjwo8VSFwu5gFbO9A3Y0DMFvOtXJT6kvXzXiHnXA/HiBtBOK5gMQgbyHBhXtoYQ7QpFwnQ8xJ6m5T9uesXuMzLsde1gY64q/ol9yrGBucpL6GPTYyVlMuyfp2/fWEPr436EYvqB3r9uAitG6RZx736YblplHY6l4nBXAAjN8OyftgXMK04sIUgLsQNBXyd+zSVDna32570pCcdPuVTPuXwC7/4i4f3e8pT6tM6+Dn8ututvLHz6le/+vDKV76Sa3vBt73g8JRYNNpNLJiB3o0ufjOHT6Y6hTooNfYm44nJA4NiIEnW6TxpP+pfXKilAH44XGmPw4lJbV7jQh/NdpqFZ96IU865cSkzXvbppy5kHa+Ny5qy5C/j8IE2LaYYaUxdmHjK3hN4BuecAgVNe9e4lGScMCz/1Buq5IQQbrrCaT8XsufVuQrrMY/RCjtElAHVphDscaZx6qPzlL0nmQvApXzmXJFCj7H90GfcGJYmMQA3y8Q5b/OJlRb08ZiT9I7O04YrbNfv1FzACyCIE+0YbukvUL/Os48DkyukbIezN6Tz7HlxTtIrXOdCxC9SP3iyTdhzrsTfHDCjJHPpceqL8xYuPAdneKIdP3/nwCWYLnMuIDPP7CGqfRGyvv4+tidlrX5w8L3I9dqtH4PNMYg7cgHlzLmyk3FIYMWZq7FKixAOQlLecSGDB71S77FBMA+LWFO6x8y6Xr+WC64/ce10kVwgcPpfJBfF0xyAF40rpKxxRiDn4lbqF8TIqfUp4NpBPNcx/pUwVpLr4GAaG0z1qye5xAAc2mYurr1+FTlokwG5aDGYx6Pz7OO09Lphjcbd6fpBSZ/Edj25WhrTRzY05Fx7TCpc6d1zQRWwjQsB/DGPh6HYewJNnGubpnXd44iVyuESWJgkLtWp7ECFBYO2l7uv116cHQTY0Txd4XbO/Z7hdcI/sh4vRu+77/7DY+96zOF//p++nIzjfZ54g0fsa50ZKKMuXr/43gKtcGXusUmmt6dbnFOXluO5ZMqzcSMcA52Aa9Ow1z5BoPCbcGGUrdcAoqoDJ2nkHGF60frlgo/kAmvc55y5IKNcE9dVlVCKVJDi7am8zQGzxKPI49RTFyaesvdEGVCadnJhjpfay8nQ9WF488wecazPXBTpFec0DTt4o409H5Kqu2N4vWldenrSHxfVy9Orqx9xAZvrUJzkxLyaJ4w8Pi/nvVxk4JPqp9Txy5OdI7jfUnvDG95w+H/jj0Oh3XXXXfXGzk3Q8b9h3USsivH4xz+Bf+Icgpe97GX1fTt48fGedsUZiPOVT4EExnHXA1PkO+e0o8mkx/HEGcFG0c1HY/ylLflDwf/R0Rb4A9dPwOjziX8RE/i+sQEXOGw5WOMinuxsPWPrX4Xkhyt+pzssiTf2mH0onjhrPYrSOYOnczEoinPiCoxr4Lom3M5ZuCNXiRuwm7lQuMBd+nluzuj3OIscSnfu+jHfHTfGPRdMbuSZ9TshF8QDV+ekYy/rh/m/ovrFk9Sou9aNyqg6J9Yv881tEY6uOcUbew52thlnUzHpk3gn1y/sxVmsZ+zAtd64Oa97RvEZdV/yArs1bp6TTBa683Lmxm1nhHEDCFh8mPPmvSj40lb3OHEevgFxhDPQtbexnysXiQcJxZv1OyMXE+cTzl/YM15c1WsNXg/uEeKDa94/Y1ScY6Ta7NdPuEMvvLl+eF5Z3osQxbaIIU7Iu7gu60ce4aB40U+5AFo0KLODesK1nBbSyVzcYT89/2GeMeiSePCheIez8gWPJS5RKD/vXs6M1NqNTb6BuJmLDGc+4K26ghfyjByo2ca4IxfSb9WPeQi1cLbrN+MqpnK8wzkJETsu8BcncB57GKxmbPMwrmp3ev2AB1DEQCw09ctcQHPe+iU6cceacr8FnupnXEQYTXzARbkoXmEinuj3OMti+7XAWJ+xicMcAHw7F0BETuY9B25QjA6flMYU37Xzz2+77/CWt73r8PZ4mKt7r4ccAQHwaKgdZNC72UcWbW+EQLJtzt5zwIHdeeunnZf5yjoQJ/HmXCDKaMopfBvfUMNfnNEL27lACsRZFher3zYu49blHK/lghTd4qp+zVmwuD6wXosr04Mv8xw0mWPUgXvOuQhBa6qfcqn6CEc5kOFJ9csY9Ahn+0CMcWFnnpFk20gXc8rUc4I8x+aQf0CEHg3dHi6sqV/sufjGmvSDNusHMHLjIPRj7ZJjHo9wgReabTrnrfNXuOmIbo+z0DN22j8QfhXrvvvuO+A7dj7kgz+Ya3/b297G/qYut/KJnbe//W2He+65h2v88Z/48cPzv+b5h7vvvjs+VYWNkNW5qQz8K4+DfPLLpGKdzG3kuP+GDJbPT7NhkKnXMfY0nzxDh/dU9YSqo6cXRxrjyVrvuYa3n7jp2g531lZh8oZFXLIgNqQwAwePQdBj+GIMmeCooT3EAztMOGmcY46bVDXmAjcFRyOsLNIMGjRdGZkTjHoukFvYkE3lIkxDSDldzVmIwoQeShrUFdjCgj5zAbfiLNwUZS4wk716XIULEpetnzLluMnZPAMdaxXnngtQ2Kgf7EFPHlwjZkMWGk5UP64i5ldZv6oN4p5VP5DLNXJYjME5c0EL2R2tX5j02HDH3G1rz/VcwA5z50I5R445in2JPmzYjT23xm01C19wENYJ9QtwcVbMNbY4AnGZC5JLglgHfJVDcWYqeJEOpppqXZhgdOz8wSIYBkdchQtZ5T0GkA9c6RRhzZmrTCCPOQ0MkFEuMNnmfGb9wJd1ww8tyQK4BN/HxQLIJ67gwHGuTePw3Tp/l6if4iVuxLxo/XrOzvtc4k8DoQZa9Vg/5ss9dzwX561fVCUCT+cvYp5Zv1zw4BzUY2JukGusvalx4Oogj72LJYel4GjFGkB67ntRng/HBgHy4wVjDXRFLAYhz37+zls/H5iBq8Bazagl1ggOlMd4Mxe1l01PqAM7/DjRvkDusH9cP3mpftzL0/nTemHD10813c/F8rmE8eiv3KqcWiNoac3mjJmwfd3cy2HFcx1u8JQ3RU4tLJg79bgKEcax2un+efn6RSziKs7g3PcyKCCybMH5/gfFj3Yh0F6G7zbnXj+uIpyn+gGXe9m7haGUFwTawVUu9FyS2WGdyQ0+gSnGjTMNff46MrhDKSRfRy60NshJaZkLQIXyPLlIl6ilFkns4hy5YE6UC4DDjJZpP7wUV9z6+VvULzAUQzgYo6aCk7c8Mg6tw4SBxn0ZJK6yfrkcsAkunTM4LTiLdOUi2DMnIxdhEBOaxfXa69dygZjYQ97L+HQXeEWKKeck1xhdTsUUObB/jadcCIg2YUtcgIQX7O29WT+oz8pFciUUrMk5BinYwoUOfJBjNI01EU/UjqPgOHIBS3CGJaT0wJwPRyLkrVzw587/4A/+4PCHf/iHjP/Yxz42uJHljfC5lTd2/uqv/urw0pe+tBbov/V+kwuv4P/qB7HJ80Bwqbm59ASkQ6FDhcNTZzAPE0U8NjxwMZUV7HTI5IMNq8OkIzhwcSih6b1Q5TFw5amtLx9x5Emli1DyCSHWJLbigZnZ+Vgby0zFeXDhXSBR5K1/CRJXSxwVc3OOmz3XZJmijyz0XOi2pCdecYZE/vIzrnpcnS2Njcb+Fuu3xXleCxg6F2KNFYw8Zy7CSrVS79mx+sEGekVQ33GtnffyyDfd42KG+JcCZ39wlt7X4Y0fAtCGZCsXsDDPZEgfZWLNWWihpZPYLHNhLsaWFaSO4F6Rh13fy0J17mCD5vlYiyTWFWLbc4gP+/FxcuA4l16DPHVd7+WSFC4iqrp6EYU1aY26etWY6TyKM90owUg+ukojGTkzFkbdf4mLtYGH7MwfMcUu+uI8rCQSliwR3djyhmToxGILd9i1+iEAXjwnd9igeX7x+onR4OU1QCK+yobX4L2WfcsF7CGd6wepEDQyZ+fZUniqKZKuqsLAxUiZ275/Qnux+mndYLDMhRhD03Vi0fPvfTHs5lxoFdp7BCPeci8K0RiViyA1Vp7nr0nGmoUsP/GFp6tmDtUv6se1Mpbq4Zpopw/skWfLzqpfcGassQrnTgiMTKbzXoZW7JEp8fOonz/o1Jb128oFLIFiDrSpXAgH2r6XzWOdi74XhSh8rQlXN1V7nYuxZllucRaKOJuL95wyIun8/Ce8NWefE8db4DIzwBP7ORdahXMnBK0VccZaei48jlVUnrN+DpKxTqlfzwVQmK/EBR9hnFq/kQvjGoO4Uy7EebmXx5rhqVyox7UYcizMmbPrR0+S0H7WOoSB60D2Gi0VHiKBi7TWjX1hJr2XlZDtj94S6IVIYjmDTFaMd87X4kIanE+pn3LkqGBlht5zkmnXds7m3Tgv7kVXUT9nTNvwkvU7upexnpE7rxo5PKl+ie1Mar+IvXCdQa9B+XPNcucWB3Pp5xqcYNfvn66Cdo1Yi/M4f5CCl211VnTtDMc9br1mYmCNLYeKdnNX/OPDQx7ykMPXfd3XHV71qlcdfvRHf/TwsIc97OYIRKQbfWPHn8h561vfevjET/qkwxv+8R8Pn/qpn1q/lnWjK383CYYnIb5h5tMS68ZxYIu30bn/8dYqWrPRzU5imNMHWHwbFodNxvwXtPLLQwl7yPjDCHDH7WDCpSp0MAaFxAH2jJvxaR9GeCKhPS5qcKWfBeQZkzAp7g5AX/slRssFaSBM2k+ciRc6GGUubCnOA5xxYS/j4ryJCzrIV9iaOsLTFgI0EkOX88a56zGeOWddAvvq64f1RcBatlY36ifS5pzaygV5xwVW0OXKmAsCh4BScI//2CpW6iDczIXsp1yEKXKgPQdwR0ZIzAc449oEzKhCLrdxp/olVdru1O9BwZlQKz3Ecy4STpFbLuhasUAwmjmHkqqj5y9TwLXBWas7rX6wV0OcJeeL1k+cgauFretnzl5o51wLCe8Y0wQ4GqO+sl6cEURDvrAfBoTWVHkEJ7CCAezD1vciCigOPWxsFRP7U44LtLCiCsZs5dH2clqJV1jt5yKUNBbyZv02cqHIcl1yHvUTdiIv8qNc9POXNAw9cwaHyN/Z5y/3LjkDKgYIddH6ZY6B5Dyfq37wJ3cAIBMJSE5AHbhbubD9+eo3wMkZ8bE/T8iFnkTCtjiDH+bAjJb0nYstzjJc7DnioX6hBRQHWt3Yc/Ds9Utj2kOu4GfnQpxnXMi0hql+uR5ExhAxZAUqMUoKlP4LqR9qbergf2r9kAOul4Nl/bIuyAHBgarkcWtoGJ69fpja7zz1E/Jm/aIkeG1650NE+sUSgAAAQABJREFUErHjtxe03lzrtdeP2yLWEzwqcGZDnMFACeG+gT1ssbOo2s8F8xW2TDGW6DVVHiGEGEDR2j0/Q1KMaMhiWpGnGBEyLqN+4kS34RGOonzZ+nHByUls5vNXDEl/yZkkwAUkz+Qc3kyzOSOsVr1/zxAu7OSKeTzSj3FpQu356qfQRMa+4LRkiIFQIbjka4Ht+i1zsb/nEF5587KP5IImWEQ4YQnMVfQYtiuH3MQhBT4vwO2+tJIOw7aXiSVAGk31S7yzz1/mHPbEikH8D87ioXtcho7v8EKU22+vec1rDr+a37Fz7733HvApnpv6NbEbfWNHN8XD4UM/9EMPz/yojzp893d/9+Ejnva0w5ve9CZ+udDtl+LiDPhEkO5e58XRrtAzdjj4+EaJo6mHuzotIcBpQeOpycMRhyecrUkgmcV1XmseJ58q9riUN8d1U0CEtB04stUBti96G8YQTQYxMDZ6IOfc+nSjHWS4MVMn+xk3ZLTHJXFihCYY6DWirHBosshFeg3z9AUuHopxSi5gOtklG3WdE3DRhK/Q1qfOnNFXLuQlTiFmvJARABfjws43U8UoKpUX2WpqX/QEA4Dawl4xtupnv8CdOGd849IMNoDHRTwUzNHFHetDG/ugzzVOiR1tED1wHfu0XIDOdv2S424uEDZsqHdMy6zyWtF7YbCJxqn1EgHPXJhtuyw4zOcRRmlomIW9c7I+f/bLddSe83pMAPNonOKS88y1rNLHLpUXel7b+dNSzQm9CSiu6oPxDufimX6wg2w3F4lFc1yMC7mjb+1laGU76gcZWuAQL7G0qJAbG30/f/CJNtkRIPMs+wQd2JM9AIyb49ID2mtTP3NWrLoXwb3sHXvsZRKQS+JmPLtx8fazIWyiFSfo0XY4pxv18Nmpnz5GHzC0x8W4wE5xyNbnb9jNuUivig8Q44orYvhcM4Jtl2sL+WQnkkkqsJb2e7kACmPscRaB7fphPWjbnMfaha04wPNahW3q+5yTG83jkm69HvMe7Ljhaz/GJWFeZHUz9VvmApwuXz/nBStxTmM9VXssM1fJeJ7aHnq0i9Uvjk38i/aDDq973T8e/usP/sDhLfEPvc961rMOz33uvz3ccecd8QMQco9Vdp4RTpQYF9HRtutnP1rEJeeYRsuV0deagZM2Uy7Si47Gdi4w13iqi4K0nMrv+F4Om4qbcbI+grMeugwAPXzqXiT+1tf5ozkuxoXdqB+znZBjH8j2OOeA2eWcsRJ3thOXkXfMTaD7yQ5s3WQFmxjZhRzSD5ri1LzSlpKyT5yWizUuPIQtWADZzwSIisA5MBfZSRrjitvsIKv6beHCD7C4QD+aULbuRbCR7cjFAtswO5zt7xxPa0sqp9ZP5opvzgMPaUnA5DQ4QyAPdzQpe69pYPMTdbWmBLyFDu9r/MVf/AUjv1t8xw4+puTfPfu93//9wzvf+c5bSPvVhPQbOvNGvBrsq0GJW3acCx4b9HhW1Sy6eOqMaR4bzhmzfvKNWY71pCXX4SNPIPLdU9oCELh+0qBSQWSYY0fNHl3oYVKxIAqswRlYsGkWWNwmrmy9OHK2HTDoZ6RQkHOPHbjJiUgc44KWfXT3x5r1AkQyhQjclgsm2T7oYWouHMu340IPk7bSRS5CW5zBKRrWhJY102SNrVwInea44N3v8OPHOYnr3FAJIhfkDOgRCyB9Rs4QVF7MF7JoXlLY6B8VJJj3BZTey/aPHkNiJ07mpXIa+tuvH/Kc7Vz1g488haB6Ibu4F516/noukCukq2QxRsrW9WsW4MwcwzAdoqsGWbSt8zdwA2DJeZmLCTtBoyMuI0gmKpED1lq4NKoshx1MNzkLw3qYtJWe7/z1GI0fsNfnT8aKJc5aV/KBk0yIpLF0xS/1a84tF3QEhHxFK8abuVAoxxXu8N0/f/bLGHnmOueKj9BYbu46eIqKOPte9MCon9d1dv2On7/AQWo27kWQ8fzSYM4FZzxroxIEIha4xaDhauJYwqq9wvAxQ/LlFJ3vnyFCu4Lz5/qdei86N+fg7hWsOE+5oFaXkGvPYQqjmGdeL3v+bv+5xCvC0rQ27zMuNNdbVpWLkUWM8ER7Pa8FsOewF+8/3BFc3hF/BusF//t/IbX//J//S7yx81mkDeak73sHLSDUYL437tUv1mAH9PDl4hJn4/ydVj9wSCITrmM0nU25ZnhZJ84nnz+4qTBAjJY40TEXdY69RK89+kjkqeev+GU8hCxZjJEyvQYDB7R+t4opzxHkMIQal9ZyunX+1rnwGuBvvMSasBM0utPqp1UJqeN6nHhcgEIj9+tcRGYq76FlnrVsYnMDx2jKwRp7XT/YaO3MbuE2X5kwTM9z1Sr1a87BD8JqsqjpeerX1sXXAkxSBibnVr/MhV6TRTSa4YKWfXSrfUF14EQs54JG9kEPd64pxyF4oPws/vjHP/7wSfGbSb/8y798+Ju/+Zv4ROJ9N/aJHX11BBJ4gw2/d/bzP//zjPjDL3rR4alPfapuPrkBbpDKpULho1XYRHjgo1YveclPHX7zN3+TmLiZPhCa+Gn/4wNqnpub3t1MruQcYxwW3lyiwxhnJmWQ+9e7cNwgx+88Cht2MQkc4SYOfEPWMTROXOgTS/zAJ7GhCuPyRaxmX7jLGDGnT9ZBnAE2cC0jXMgHZ9hFa5y9VoiLC30wBz/gAiM/Fsj4cUF86gmI4cDFXbZiJC70gaucj3XDD4f17PrBSBiMhXE8OAZurpM4MSYusWGE3MYlOPVc0Ld4CkN4iRsuwBWWclHzDC57rAu/ewsH2df6KUoZ4GIuM8TDeD8XDJ/rgl+1xnlVPz7DqV6Xqp/X4Z7xsc5tzlgU15UkKxeYB1+2xKAdxsSCRnr4gLNzyD2HefxPvGuvn7iIQtaMdC5WP6ChkTtw0LDUrfphmbShAX1G/YARDyZM+WdOw8E+M2dhSJe4xmac2Y9PloVFluKM2pOz6sOJuUNBLBrQ6Vj9zG/KBTCMp8TUHqK9glMm7ODB+9EiF/At/lkr404xGufQg79wtQbE3M0FuYDvzLnOX+jJOdfhXFjf68ccMP5ch1NyoZzPfrucyUV8scKpfjkfnJ0LLFQ57OePdsGZ3J0LmvpsMDFn1u9yzyUZi/H36zfuqVik1sW1YwKauT72MePaAnPkQuskTs8Fk594Uy4We45BnJeBz+CMg/qNfK3qFzbMs3lGLC4ZF4w50fprzHUAl0a0Aa72YXKYOIcSreF5r0IsXBoEBubifP769RjrXJgfaxFxwHm7fiwc+cJWCclcYMnkKL7QCzc4Zw63zh9zDN9oSlvLrXNvHe2kF/ZcP/gnFP9qz0Mf9nDiPvoxj2EP3RwDgiGD0Vh3xgmZOQp7cf7gdLR+4ni5+gVGj8GFMHDyx77QHP1qL4dKa4g10QycomFiXIzjYZzd+sGAdnEJX+eGcCEqPOyPc9XPuEAK34iDnBVG5+kx7ZJzyNC26mcZ4cKmc6ZTw/NeXefC2N5/yLM5R4/4wdn5Y2/cdp+p9eTanMvud+z8yU1rhe+EF3PjQIN1Yu224fnDPP5nDoJfz4VMtT742A9Y1AEqaypsrNnnRLi0y/p5POECw3kBHNxSxmlMuh9zEUaSwWJRP6ZicN6vn3KBeyewtu5FUPTYg6fyDZ3yKR43feWbqEECn9B58YtfzDd1wOFxj3vc4Y477rgxOjf6q1heVf89M3x6B+02i2Fep/Z+0wbrwJs7r3zlKw/f933fx0IC4y//8i8Pd999d+w5bFCciNtriP+g+MsDZqHtP+ebunERWfIO/kVdP5DrjOa6wgZz2BgX5l4zDjz/NcyyMAw2kPKh1ASuZhRDJn8hwtrNuJjL17bAtXDOOW5uREIt9CwEy2KhiVhhLM6UxgVk8D/QF5wLN80wDxNbokcrnpxQVPkhLg3BWQboID+L85SLwnZUgGAcuNDldcoF9PFAHFnaimJ6KReyYDy4lPXg3OsHda/fiG45MDIoOi08ZWJiGcwmzqwfvYsFbLAOSVG/eG8/MRkpFNucnWP4A+KC9SMB54JQjLdXP5qTshkjtqRjFTSIi+sH/fb5g8bNiMbre5k5xTqxWFbdnOfzB3XPP7AHrka8ptC2kuE6cOG7rh+kwmSOMDbhGK/qV3pYOx89F/CnEc9fjNiSXsttiFPoeCPf4CwlocJQ3IYcoMbkuHH2cODBGNbmS485F6FHTOdAFrrqh1nkIhAcFHj8X7g9z5vnrwEPCI14TWFfd3FuBsfqB7ZoxsD4/PXLHMfZPvf9kzlG1FEn5AKJ8vLLhFIqeemch00mBRYUDlyIplxAn47wQjx5o66wvlz9kAu3hCtczlPodXDvUTY4Ywo5oY48/xkD8WjtBXhFnIsQ44TdVi4a5fSsFE17mfGCnLE29zLIRBM3x5ZsyDU3Xa+DaUjOlsFy4rz3WgCsCID6nfhcEvaR9doEiLldPwHzqmGuD7mItuAM2fnrRydfoscQSGTIKVCnXEAPzjClpXoY0zV63YtkwZzCpayx52gtO8gTTPkf9aOYvrA/xKf1888AQ0YM95gMXNhOnDfqR/cAyR0/7Tmw1f/C7dgdFyT26wcWhMlLdEmauSABcOYA4eKRbDbOH8Fgk/aY0zMuxBsGMbqK+gmQ8SoGKjI4bz6XmEf05Ie+rdHCWQZL108APc+nvRZfnL+Km5wJu7OXteXSQvGdZq4hFzI4e2VzLrBiQm3UzyGMgSjGPm/9gAE8+LsnXtLS+YMkcx9yxYC187zzWs5E4QuAaObMeQpnGYQDFz6n1M8YsOeKnPSMLH1yhlHIBy54QRSeYSIG6mlpnnLDdayj4gwZDW744vXjTZxHPvKRFR2/lWRdCa9xcCtv7Nx9992Hz/3czz389E//NL85+iUvecnhgz7og6KY41Bd45ovBd054uNVP/7jP374xm/8RmJ+wAd8wOE7vuM7Dk960pMuFeOqnceGyvzi0MQhweHhbaQdCsbmqcIpGrcOyynxk2oePt0A8tTRC9gKYil6y3ZxFZKh+o1R9IJ7/NcxaOjLLmdEi5acB+7Ya9QHXXzcD4nhPFzQ93icAwst4tESwlSgA8rIN1SD80CGmWLRhQAawR8/zRFrj3O6AoL2V16/NWcusTiLH8OTwiIXIRsW4Unn6KJ3PqdccM1wgiEerWGtmFYurBt5pj7slvWj5amcHeeE+iGe14EYWEvPhSShKM5eU3JGrBARA6u7YP34j0wggOgNg3xy3Y6MfnAe1ZH7Vv0Sl/xohVFhnFa/4HXiXsYSrqp++7lQNvo6sLLd+mVOx1qvtn4sG1P7L7h+zF9cLly/qAYLog5AZ90/T68fk8v6amRs7fd+HqTPa7tnLOXcCz7XsWY142rW+WGM1mXacUyZlBGPuDCi4cgFRwnCfVrnOoVAKL6YLORC3r8XpQcgyKjdRyAZ2DoFY8nJOXNx2l4WN1xH7sF4vn8qUhjlUmoOUck6RgpDz1b56Jy5QZUN188B2p4jEk3jEsEm5E3ciBhyWsIYD7iKyCBsVWJMyIULpxYRciHfaP3Od/56joPuMhe1glxL5ifEh0N8l8677nsXh/e+6R6uHPUd6Wi5QFLPei4JJHqE3cWeS8IbALv1W78uIvlB2Awo5kLOrJ/2jl4LwL2vOeaFvZPnjfO3Xz/R4hLPwoXRMhcQQGZVYkx7mXWCgQFoHpfz1A/WKMKMfGYuEBNhz1E/mlcu4D7fiyQJzL17hmgGtRgg+Ltz/TIXLHXWL5IyWuV5by+naavf/l5G5Zhx5d55J4f4IIPnCXmTHfYC/tL3Z37mZx5+9md/lr+G9XEf93E3yulG39jBgpHwP/3TP+WbOkj2c57znAP+xvsDvZk7+ONLkfCrZC984QsPv/d7v1fU//qv/5pFvOeeew7v9V7vxbXar4xueAC+eLd37PNx+rT5dUAmWjYOU90oVbcGEsc2ZXTUE+k4rjFKDEPAzDKceeICQwpc2YiLkTmUcR7kksu+rkt57jUFsJXXjvmCc/iLP58Xym1wTt/CHXlb5mIgaKGFYRoMP/wt1tpDPqk6Z1h67vxPxoJyLoIr81icHQko9odskQtkIjG0AsNmrBKifuA7OMz1gzyN08S4QvQVGB6rr3MzyXM9NFlw3qlfcVvlYgCfmovOcLkOoM04XnnnDATPe/47coxbPqmp+l0R57NygaDkoFX14izXTX7cAxr5enb9er6Uk63zV7k4i3PlbLEvsENLZ3ZYnnIJWNFH9SRPkeoJl6U/XS9SP4CpzXtln7O5wMuc6wXu3r6oelyifrF6ne0kzC7YVC46tuSun3c+XWx/zfVDTJYl4jlnzDFImAMJURCX0+s39jIjJMqcC8UaOalaVcxz1K/4DjzDbOGu19fPlj3Rd845Z9aci76+9CsumdW9PVd2+3s5Edl5HT5/vX62W9fPlZWFMWxffXFJSXEuixj0XCw4h7/38hTRuOfYy4yTOY4dMM5wp2LcJpvvD0bpnCHLM4qeGEfqdw7OHbdz7rmo3JcQXKK1tcz1a3s5aT70YQ89/G//6T8d7n3zmw8f/uH/Y/zsrKyPz5crIeP8tQT9K6ifq4q+8tmXiHHLJ1Ube3neK4u93PZclYqwKgK2hQqXe6nFEy6iwrbVD6Jo25zDTtAyiutl6lcgGJjbFezljru9DtXE6VEfV3MggOcXqd9I0qn12+TsXPhe0PjdXP3yXsTYyonvn51z5c6co2fuV5ydm/293HGX9Wtw3ezGx4961KMOT3jCEw7/GH/9G+8NfOzHfuyN/ToWfua/8fb617+eMfEJF3xaB4t+IDffmND/9m//9uHrv/7rD1/wBV/AN3We/vSnH37u537u8F3f9V1cAj698zmf8zmH3/3d3+Ucmw6/rnVbzZseR8WHTcfGhwe3LNzU0TTGiPM0KQy7UD8mGI3HkAOPbyoBkNhplybiE9fmouG4ygY3AILkBTyTY+KOOVW8YcBnuMFnzDDyo8vNWSgjzsiBMDqfgWpMSJDTrlGOJWm4CsQr7DuucjYwjCcby4G1Vz/ZLLkvucFqPIwLSqfUL3ybi4bjKs4Xrx9YqN1c/fDCEk8pzrfjY1Va2Wn1A4Y9gGG8k+sHp2isXwQeeZ65mZd6MZSn9oUkjXMCjX0ha8biUB4D7zrqp2yMSOagPae9fx7O8jfnU+vnf/BUdYJTAIiTe89kwbNDkeXgqDyL8+DhFVX9Cvn0+o0n6IvnYvAzo4G1yxm71UukG3yGwCP1nsHQa1NeIIF27LX0aC4+F2WL2IUDKZpyLLfB3/UThjgbOiPRG2PZBA4VthJPzYQLB2s5Doe+L5SzYYHReAy5OQNDPmmXiR05kQWu3VuYuJqz7cb6jbv2FWd7yG6gKxeON+SMRSflZeDKZpvz8MdID+8DMzi9fvbIiJwKE9etXAh7NxeXqN/VnT+tRmvbzkW3QH1ym+T6UY9hQX1JLFfNNFvUb3fPgYv9XTv3Q47cXtVrOXyFwTvjJfF7v/fjDt/5nd95+KEf/MHD8573RYcH3xG//JbL7JGx50B/yJa5MF+kaliZM6TeG9COPSzbOc805oW2xMOem3Glgxm49Pichpc4awb9knOPbWzY9L08sAsnEzH4XK5+8/0TuXEkralftU+Qi2HT1+8xtN3E9Rtey1zIXj7dczsXXvvoB3L3xvgir+Xg5/oZb7d+DG2rZf3Ey1rMyDkEQ3Z6/eAjv7EvKgep6bWR7bheX/2EPCJp3Xt7uTgn2TVn+QPvQvULQHExj5vtsT78zI/3BV760pfyL2P9+q//Or88GUzwPsJ1txv9xI4L+gmf8AmHr/marzm8KL44Ge3N8Y49mt9A4eQBcDEf8H7d6153+JEf+ZHDN33TNxWzb/u2bzt8xVd8xQFvUKGQ7/u+73v44i/+4gOKiD/f+BM/8ROHz/7szz48/OEPp75/t1CB3MCABwc7PfYTtjzfya2t7yOQN5i0Ey3cxEPgZ1v6mzA2Z+jSXnbSQcRG3xw2W0hswy0+4cq+DGCLj9YGhzquhbvFOezJKUDDD21cESgjM+YyF7Y2btiGHVq9q55z5VK6uiY05v4G+BKdwJkH3h83Jmh6G8Scey4qUeYcjuYYg+36ARBG0efwPPXr+4ehyIuEx8WcEeUS9RswRVQxGPOM+lVucrUJQYA9zlgQ7RRZV8hiBB1yCgMoONcQcx6TCRdG0bKDPc/fReq3tZcBDGzgFr8RbnBWXHKhufdFSibOKTPnmF5d/QDWY55Vv7SN7uTzx1zAQYEcbpULKMIWjTZxWddP+hXnXr/K+3pfEJtxItDEx8GjzyHq53scRGyJrXlJp1xwCVizfdw3AesXXhe5fw4YjBAoJYx5Rv3SBZRG/cA4FBPnlPUQU77gIh84nn7+EDkacNHM+abql4EZvviThtKIZaNNuZCoOMdU528s41gu4M0SYTNHDr308rbAuXA+M6zs1jkGyX6PmTljIQEMbOC2tTrc4AyzYYuwtgHKjAtBNBtgGGvyOZEulOm4xKUrfDMXnMsJwniEknp0Yy9DpCalcGPMOOiO5aK5eniOvQwXpg+x4jFzgRIW0agbnCUcynUuzBnAWouscU1ZDs9Tv/RkeIxnzhQPzjGd6hcO/CfPdFxzDntyCoMph0VUAULd65dRES0e3ssxZhx0zkWK6D+8OMoQgABn+EIkneYQLjnTBurV+bNv9ubc70UVYY3LWN4YW7kg0cAGbtghPLiQD0LSFwPISgrzmmE8rRNztGE+14+6UKbjMhdW+/wNmBxZQK7LvezA61yQM3wZV72h4MVmPXtpy6ZyscamTVyQvzkX6V0gkZaoA/dSJcjKNS7AdK4C+KT6CcOI+/Uzbq474MsnRV0wnT/oj+TC6u36IVBGYsxlLugdl3UuxvkLR5Db45zqOV9wkc8WNinFxa5gcRsNP+vjV7Fe/vKX88MgX/3VX3146EMfGqnMel0zqfEPEtccCPDc2NE/5SlPiT9t+FxGxJcOP/WpT+XYek5u+YI3asznd37ndw7Pf/7X1Js6z372sw8ve9nLDt/8zd9cb+qgkM973vP4V7Hwpg4a3uT51m/91sNrX/va+jNnvOHf8Nq8DoblN47HwYj/3XAYZBPHASciG2Wcy5iHBgcVUzrZ0g4SW2qzAjU2FbIiclwMZx6U254xYZTIIac9icSk7DI+5zKmiTkXQOcbT0fGDfE+bjNKO95YIE4AWphLTDouOHJumKUd9ODX/OSPG2O0ss8bg3EyvPNWdpSHEf1kXHiYYiJxTLJB1GQY2ocWyYGx0o5dXAjHHpIFZ+JASRRykr1sZ850hweNHV+9ARInpuAinWQYVy7SDF23GfO2l2EDhRtxPFE/YVQ9QgfHmNO/+cm+5YIGt1i/XI7ykxN04IyagR8vjTPNFpyxVq4TDjFxLoY7RvSsHGhKWdknhmykmnAlSpwOkDQnzo6YTsRuAMm5yJozYPGAHubNz/uIcthjsLx/Jq5ta20whT3jEEFzc2ag0LcGjCkXodOcIGXZ60dKcXHvoIzY3OhDYcAk5wo22UkvxBFfPBIg7bVnFpzDZDsXoaCfMLwu9prU+jggzhDh+6QmM3MGHB7Q60I7iunQ9jKEYbOVi23OwlUAx4c/cOLCHmM1YHSOGGse5Mw3TLsNPG3DnpfGmQb1FQ+Yaa2I7fhLbM4RfIGNtac/ulUuQoLw27kIxTIOc2kn4LVWsSVDXK+TEmNRMWzMWfa4nsE5cPY50z0uwBnxxSNkElOnuFv1E4d57d1xgStwQbc1plixknPFt505Qg/LuMjPe+6MXKT/8fqJ+4SLicSIqlaxa1pcKEnOxElfdumHsXlQPq0RRsLFD43ignkYTXYS2XjiXACJA8gwGFiYS7bGdXAhT7gJMCwCnzgZB11wpJmNzBlzPKCnU9qFYJUL+qbcOHCPsW3nXISCcWS84twwAiZxMFKD2j6Woe/rGPdP1cQ8CO010ickjoe1YkqgmEx2Ycy5jB1fPaLPDRhdh/EubnOVT+6jDmAb4ngSfXIuiTmDJh7QQ5l+FFMQMSAv++us3yIXoDMFBxHIKNSEAnGnmJcF57DBrzxqITFxLozjtYUq3TGKR87DwaYU2h6Qoeg6jLfrFwr6beB2AAZAYMeWAF6TWePgda3yYqwb6vH+wR/90R8dfuu3futw9913H574xCfeUGSFudE3dvymBr6DBm92oOF30J785CdzfNvFAAlwxANv1LzlLW/hX7rCGzk/+7M/Q47f/u3ffviZn/mZw6d/+qfzC5JQQNh6bR/zMR9D/dd+7dfSHh81/aIv+qLDb/zGb3CONdqWgmu+OKc+DHjCwZgHKwb9gMAW83rkIaYNnQZZTCnKJ+aawyQm9EnzNa58Rxwbqi/O+CEKcGHIWByfha0bj7ETmR1lGJlz3BCAG1MOoHdbczYX2doOvTjGwLgpgw7KzoX5bzL6wswyOmlO9ySlH6JCHu/2w0e6Yaf55evn++3xXETcCLjkTFKUiyH/bKHtUmmfbmsZ+7bnMGfLXvqQOM+uH4zCpuwxjQntU878US7buFYDPH2Ni7m15S/BGle2FSv9/JeNYK+W+yeQKQH3xE6Dbc62MYzxoxdO7vecn7d+ACFO8sTYnEf9zrPnxrpq6ebsWK7xuThf0fkLUs47++RQsuLKTI5cgDNsff4uWz/nYrHnLlI/UsY7H+CHBxbD3nP1JZM6bWHfHvZLGX1wieZ8xQHkGBdAncY59ykc8GiNorg8aJELmkBOAzkcP39jnzpG5cL1S85A43qAnW2NPTiTgw2jpy/mC84xDWVyhj7aJi7luMBi2HOpDJaxoaOFBp0zVut59YnFefphjOZcuH70l4pBbGfbwgz/ev4hQTupL9EiF9TCFwbZ1rlg6LGOMtTAnOv+jTUX1lnYF6gfsM/kHLgw4yXJZFfyI7lwPi5av6pFy8VJnL0ukGytlnGEs80vXL96Lad6Ey9keC2M19Boq3zkfcb7kEZ5oQxjc45zh3WcfC8K2yuvHzATt/g5DnsnPvcPVxwK6pKPpsEtshHm9Wi5YJC0oy/8MXAuPIcsMTBEW+PKF3EQjDgtQJ2/jfqZG4H3sDM+8WGoAFoX5gvOV1W/Y88l5nIsF1wb+KH5uTUd617k1wIwyXXSnvPL1+8iuWB6nePkAU7jtRxmap0zXDyvfiGDV0KHrfdK3mPPe/4CCHEKEODRisdiX1hJH07gv8xxyMCjG6XtTXX+2f4d73jH4Vd+5Vf4F7Jf8buvOPzkT/7k4d577yU321wnp9j/kcEbagiFpOPPgz/zmc+sqPgC4o/8yI/kTf42i1KEYvCqV73q8P3f//2H7/me76EYX/L8ghe8gF/2jD9l5rV0H8jwwBs9+IJl/I7dl37pl5bJj/3Yjx0+7/M+7/CIRzyiZNc98JNm/K1vnZozqw0DH98+FlNoBLHW7a1FPt2+jwcuwq524wi4gj+iKlvYbOKWxfZA2J1nH8tnxF/rtlFdguP2u5xHwD34kHfsPr5Kztu4583zKcu5aC6E3Xn28VXmYl2Ki3DezsUG5zDUGVnr1kz6Ort9H3cbjNc6Wayvp3C+SC4QSdidSx+Ly4i/1q3Zdp9u38fDZnMvj4Ar+G3VNjak589zx+pjURnx1zpZrK/DZ62zBDbnzYV95zWueY34a93AmEfy6fZ9LNuLcB5cerwN7DB8YJ2/Nce+govkYvh37D4eeYZ0rrN0e1fluWP1sbwuwlm4y6gz9i7u0m0xP5Xz5XOxCBzTXc7bC14A9PX3scwGxFq3AKrpybkY4OXbB3idfIe/4CUVOFf4NY1cdfR9fCQXHXhjfDJn+s4xN+BKtMYtVQ1gc/H7Z8HEYM0LP79e271Ii+sEjo5PMb9oLoTd19/HojXir3V7xNe4a8uLcB5cOt6a1/XXbx2zM+rj7VzM/hfJxYjRsfpYFiNna93AmEd7nO/PD1vc5nsJb3/72/lVLF/5lV9ZpP/4j//48GEf9mE38rUsN/qJHa8QH0vCr2Ddecedh5/6qZ+Kb8T/cKpusxB4okHDGyG/8Au/cPjET/zEelMHX4wMnpDhTR20La6Q4U0dtEc/+tGHL/mSLzn8wR/8Ab9PCLIv//Iv56d5ML6p1nnmG898scBDGiTQe7zmNGsw4xNvDCbchmMP9B7nr5TWfGgUseyiBrjZ9dY5Qz7hlqFqV9McGAq1XeE2G9ttYVu3xVkvQkLTwDuGfbvMTK07F+d07nh9vMTa5RxOW5w7Vh9fqn4tzxhOuEXYWSkBB7BF26zfGbk4hfNt1k8rG/kYGRijzfrVXnZ2hlXPbR+fkgu9cNQb7+aG3lF677GYhk93aDPLL1S/xDTGYCIF5MfqB719+9jZtW5YDVyMzuIsa3kDy7h9tIUNzrpdrBl0nn18ev0iYrsXgaOj9N5jc/bca3Jv+Vm5sB16j5cYSw3sLlS/DDDijBFienYWZ9uWPQRszgom1mqE2cCddba2FL3Hp9RvKxfGXPaFC0U0zzUbV8sH56bLZcLGdn1sS+uGlTSQb3E2hntY9/EpuYDPWZxXuBCw7dcP6k1cOU48z8t5KxeABQ5a7z02U89lOa6Wb3I+sX5rNEmATc4x6PcMyPsD1p5jfFr9glw9T8FLDThsocObOvfc8yb+ddyXvOSnDi+PT7TjtXfnMrI2Rpu5SNjOs4/XeS4m9MRsq34dwx5dtsZNIo0PhpucW/3s1bElcwTMzEAazIALsT87YSvj2MNz6K+ifpu4AI8sWsdpu1h+Vi5sh95jZ8HzoVEAyB9I9TNfsBptsIeMnOuMDB1G/WFbW5yvfvYCysiapY4DnZlaB9nwGKOL1E9YA6OPHOVY/TrPPt7mHOiL10COf1M9coTv03na055WIT/r337WAX8lC+0m+N3olyd7lfhT4H/7t397eOd97+QbH5/2aZ92o18sZB7utVkfxF+9+t7v/d4D/rIV2r/7nH93+I//6388fPzHfzzfsMFfuvqBH/iBw/u///tT/5CHPIS8H/nIRx7uuuuuw+Me97j4pv/35gO/YvaYxzyGxf3u7/5uYuD37fDJHzTH5OSaL9xIOBFxEnhwj41hgRNDQ/n0cT2JAKvbYA0595sxmI9xTBbxbQ9X6gDYbUpOi4bVcaGTH/HAHS1EbMTbwYVB2pHnapx+KV/mhbmA7jyciZW4jn8Rzj1mH5+YC4bu6zKX6EfN+niD88Kf+2ziEmCYp902LmxsIPu4Vl2U20Vs6HucPoZrzNm8nzrPNr7S+jVcxN7NBZWdYwgm/lrrpffyKo5wSRMX5IiTHMeEdZq4SHe8fhu44daxmectXNstdOMsJnbn2cbH6uf4Yy9kzumfuC2+7SE6Zc913H/Z9fN6o0dusC/Qlnle1Ghac9f1MUAwb1gr3IxJkw27nucxDsMeJ8YdV/QXNhA2n4EVrvBHMwnjTfLQ0/84LmGa38Be+DkGHIyL+BxHTy45z/HA6pw3cMNt8sdkC9d2XdfH9mtcVrjQwafbGBc0QscW+jGOSY8Dm4X/ee6fAxeRhE28FpscGHMRG4rOBQiNz8Be+DUb+Yc+/l9icQ55tIHVY2zg0jguiBHtXPfPaS3CNq8EY1ecHSM5OiZ9EDv1mI/xBufJ//hzybvwhkQA3vvme/kJdhD6pvi+Snw35R3xd3D42hif5mmxYdM5M1yL2efkmboxDkHgTft08o8J5rBBrK7L8Vh/qLUEGXYfyNG6PybdBvo277hdThDgAesILuCmdVGAS8ib3xgv+DgGHGh/vH7nwqUxLtEC+1x7OVxWeW55XeU480STZufcjPVv4IJf+hcuZCdw7riyTywAObfMq+XHcUMrLuia3xgLl0tccqb9A6R+waU4Zi5ci8oL1kq7sMy1DB/pBLKRCxv2OPhZAv9XIAS42YbYuIf92Z/9WQV+3hc97/A+7/M+Nb/uwa28sYPfNfvFX/xFrg2/3oRvj8Z309x2u/POO+tPkuENHnz58eMf//ii9epXv/rwoz/6ozU/NsCfcf/CL/xC/isEfvXqy77syzh/2MMeRrdb2Xg8CMl6bwz1nu4U+UX8u0+P0eXHxl13zB92bsfsuu68Y+Cf16fbL/3NdynvPn3c7fbkHbPbW979LjNeYp8Xa+lvfkt5xz2m63Z748v6Xxa3x+9YXY5xb8fsuu68Y8Q4r0+3X/rvcT7m03WnjJcxT/HpNkv/Uzjv+e/JO+ZWvO53mfES+7xYS//O+xSspf91+ezhdr6ncul2HbfLj+Eu7TrGeceXxVr6d96ncFn6n+LTbS7rfxGsHvOY/14uuv9lx5f1X/Lf49zt+rjH35N3zG5vefe7zLhj5w9d+PT7Xf/mrsMb3/BG/mNovTvhOO63uFjWcS3rfpcZL7HPi7X0N7+lfA+323WbLu+YW/Lud5nxEvu8WEv/znsPa+mzZ7cnv2r/Uzh3Lj3+nrxjdnvLu9//z953AEhVXf2f7QXYRt+l9yJNRBCVYi9R0RBLbLEkQTEa/WyJ+I+fnybRRFGjWBCNxoaiIhp7RxRsSJPee11g2d7+53fenNm3w8zuUubN7O65OvPuu+Xcc3/3zTL3N+eceyj5QNkHKiuwv+oXWB5Kbl3bufsfTB/0Z6InkkmNNuCxU1RURFdddZV46sDjBydne5EiQuyUl5f7zZK8jDcTClBl2GCBc8MNN9DYsWOpa9eu4nal5qFog4VBPKCtW7fS5s2badu2bbRr10629CmisrIy/wvHt6M/ksrGFaSOLnooXcJVHvh5Cdc4JtcQMAQMAUPAEDAEDAFDwBAIRMD/XZR/1Qapg4S4GFqO78qaD+xr94aAIWAI1IRAhHkdv2q5ubm0Zs0auYdXT0pKir8u3JmIEDs4bWr9+nUyNxwHjsDJkU5KwGABevToIeqAhNGYOSB40tPTq+mKepTjGpjQr6LCiacA2UjwI9R8YPtw3Xs9XrjmYXINAUPAEDAEDAFDwBAwBOovAsFIG5wiw1+knUnh6vvOXH9naZobAoZAJBCI9J5Xx58xYwbhFG0khGDJzMyUvNbLTZjenEi/YRIeSiwmePLJp0j1ihUrJLZNqLZelgNwkDT6ci+Am+BRnVAPc1K4cAW+0D6W/YTdMux3CEXOroaAIWAIGAKGgCFgCBgCjREBfDceOHCgTB2BRd3flRsjHjZnQ8AQaDgIwEgE6aSTThJvHrhlIQUzBJGKw/gWEYudgoICQiBipF49e1FKsmOiFA1/2IPpgF8Tdu/eLaZU+AcI+n///fdirQOSCmUgdpDQ3/1CUGVdYGlgb4aAIWAIGAKGgCFgCBgChkAjQ0C/YyN+5axZs2SjgxNyazpxtpFBZNM1BAyBeooAiBv8jevYsSP169dPDop644036YwzzvAfvBTuqUWE2EF06EsuuYS+++47atGyBcXGRcRwqFZs4WYFy5t58+bRkCFDaNKkSXTNNdfQnj17aOTIkbX2R4MXXniBLr744jq1tUaGgCFgCBgChoAhYAgYAoZAQ0YA362jIcZmQ8bY5mYIGALeIaCkDow/pk2bRgsWLJDBQfB4aeAREWIHp2ItWbJEJnz55ZdTt27daPjw4cLcK5vv3VLUPtKOHTuk0apVq8RtDEeav/TSSzIH6AuLHpBAMLXau3evED+LFy+mn3/+mZYuXVr7ANbCEDAEDAFDwBAwBAwBQ8AQaCQIuN0SovG7fyNZBpumIWAIHEYEQFqrBSLEnn766ZSVlSUjePF3LiLEDoiQtWvXyiTvv+8+MVmSmyh90wXS49AR3RpHoQcmnIwFcgenYt3H8wKxY8kQMAQMAUPAEDAEDAFDwBAwBKoQUGLHi81O1aiWMwQMAUPg8COgf8eSk5PpuOOOo759+9KiRYvk4CXwAxqy5fCPXF1iRHygwGal8QlTSHlsvQMQojnBGgcJp3nhqHYkPQ0L/zDpC4uGeDtwNYNVD5K2lxt7MwQMAUPAEDAEDAFDwBAwBBo5AtgL4KUbokYOh03fEDAE6jkCSlbjdO2cnByZzTfffCNGH7jR+nBOMyIWO/A/g1sT0vbt2+sN+VFcXOxfC/xjVFOyf6hqQsfqDAFDwBAwBAwBQ8AQMAQaEwLY2OD7Mazbly1bJj+SpvMPvZ06dTKCpzE9CDZXQ6ABIqB7/5kzZ9KHH34oMzzmmGPE6AM3Wh/OqdfMToRp5Ly8PJr/448iHYGI3YRJmIY8JLG6EHCxUl3hTgbTKrxglaMv/KOFvB5tVhsBdEiKWWdDwBAwBAwBQ8AQMAQMAUOgHiCgv1jn5ubSgAEDaNCgQTRlyhT/D7xaXw+mYioaAoaAIVANAf37NWzYMDrnnHOkDkGUvfTeiYjFTlJSErVu25bWrlsnUfGjnfzQhcIpXtdeey01a9ZMWDe4XukrISFB8ol8jeNysHWWDAFDwBAwBAwBQ8AQMAQMAUOg6hdrxK5MSU6lwqICyszM9OSXbMPfEDAEDIFwIqCGICCuf/55kQwF8hp/78AlaH04dYgIsQO/szPOPJMef/xxatmyJYHoicakC5CdnU2tW7WWU7D0NK+66hutc6ur/tbOEDAEDAFDwBAwBAwBQ8AQOFwIYJMDUgdJ41gir9+7kbdkCBgChkB9QUCJG3jsTJ06lZYvXyH8hpekDrCKCLGzadMmmj9/vqzVOrbaQVDiaEz6D0yfPn1oydIlVFJSQtu2baOdO3cS4gRBb/yDhHawOoL1Dix3EAwaJ2dlZGRIIOVonJvpZAgYAoaAIWAIGAKGgCFgCHiNgH6/xrjIq2W8bo681sfGMwQMAUPgUBDQv2kw6LjkkkuEI5g8eTI9++yzdNRRR1GrVq08sdqJCLGza9cumjVrluAHi520tLRDwTLsfcG2gaRBwsLUp4R/JPUfzPqkt+lqCBgChoAhYAgYAoaAIdBwEMD3UXynRnxKTbt375bvqfp91b6zKjJ2NQQMgQNFAASLkiwH2vdQ2+NvF8aGQcgRRxwh4hBLuMHH2OnWrRuNGTOGpk+fTgsXLhQLGETFj+YU7B+awAcnWBvMKbCdV/PUByxS43s1TxvHEDAEDAFDwBAwBAwBQ6B+IIAQB9v4VNzKikpKSU0Ra3dobt9X68f6mZaGQDQjoPtfr3XE3y+Q1rDSueGGGyTczIQJE6gtxxVG8uLvW0QsduB+BVIH6ZNPPpFrtL/VZTHq0sareepDvWHDRtqxYxvFI3AT/xfDClTWooS7jTuPbrhHUhlar1entuq9LuWBMtE7VL8qyVW52toGyg/VPrA88L5qRCcXKDew3n2vsvSKOnc+8N5d586rzGBlWhcoy12ueXf/UHmVg6uut/Z3X9EfKbCNW67Touq9pjq0cte781US9m+DukAdQrV3lyMfaoya2rn7uPM19amtTuXotab2B9smsF9N94F1NekTqk5l6DWwnd6jHknX0N3enXdaOe+B5XqvV7QKlXfL0by7rZbhGqrc3SYwH6qPu9ydD+yPe3d9qLz203pcNQFLLUeZ5vWqZbgq7qHKUB4sBcpyywlsr231Glhf13vtr9fa+tW1XW1yUA9ZSIHzDFYeOK773p13JFatT6h7lAfrV1N7rQvVV+XpNbA97nWugW0C77VvqHKtxxVtkAJl16Wv07PqPVSfwPLA+yoJTk7rA6+B7Wq7R38knZtzF/z9QNoGk6C6os6dD9bWXeZuGyqvMnF1z8XdXtu461Gmyd0WeST+UVvCF0gMSi7cnbuT1nKoA3xHrUtyy6ytvbbVq7t9XcsC++BeNYUMJL137g5sLdDHrYs7r3W4BhsjWDnK3Mktz53XNsHKtA5Xd32wvJbp1d33YPNuWe68W5/A8trG0va4IgFPLZOCGt7cfdDM3S8wj/rAtUKZplCy3HK0rV5D1bnLA+Vq38BrTe3c8gL76b22Cbxq/aFea9IvmGxtj1UpK6+grl27yiFHug8O1iccZToeTs3euHGjDLGdyWuEcUHSerkJ45unxI5OavHixTKl888/n2699VYCc48UTcSIKFSP3xTrGTPeovHjx9fjmZjqhoAhYAgYAoaAIWAIGAKGgCFgCBgChkBoBOAJ1LdvX8+IFNVEOQzE2W3Xrp0W05o1aySv9f6KMGU8JXZ0UieeeCLde++9dMcdd9DVV18twYbDNL9GL7ZpSixRr+vovDv/QQVFHKSazcQsGQKGgCFgCBgChoAhYAgYAhFDAKY7muy7qSJhV0PAEDgQBBDXJj6BYgv30H/HtRMPlQPpfjjbqlFFhw4d/GI3bNhAOCkLhI/W+yvDkPGU2FH98/Ly/AzWKaecQnPmzKGjjz7akwmrDl5dsYhISmp5Na6OU1HOAerKEqg8MZnKKiOy3KqKXQ0BQ8AQMAQMAUPAEDAEGi0CPgcOJnJiOUQAEr4mV5aXIyf39mYIGAKGQN0RYGInjokd+RuCvyKR+zuie/0mTZqwvyn/reMYYqtWrZaTtEHseJE83ekrU7Vy5UpCFPw2bdrQsGHDKNoDJ9e2EKHIG51vbf3DW88PVmk5VfC/mRXlpeyBaBY74cXbpBsChoAhYAgYAoaAIWAIBEWASZ1K/j5avC9XftCNTUiihNToPkAl6Dys0BAwBCKOAIicWN7bVsKQIQoS9v44CQukDtLYsb+krKwsySvxIzdhevOU2ImNjZU/4meddRbBTGngwIF00UUXUc+ePT2bcDhwDLZQSuoUFxfTzJkzqVevXuJzp+Xh0CO4TH6wmMuBlauQOmbuGhwmKzUEDAFDwBAwBAwBQ8AQCB8CvOmJjU+kwj1b6as/dJRxOo29m7r84n8oJhZbkgp+2Q+Q4VsAk2wINCwEYsCfOJvciE9M9/g5OTmy54cbFgIoa7kXCnIAFu+STmzWrFlC6mBk5Pfu3StKoL6+Jei8ZcsWOeULVkhIOk/kp06dSieffDJNnDiRQPKABKqP88RcLBkChoAhYAgYAoaAIWAIGAKHggB+aFT6JibG9xuzFhyKYOtrCBgChkCEEFBDj0WLFhFIHaSlS5dWOxkr3Kp5SuwEm8yIkSOoadOmUqWABGsXbWVKzuAYs7///e907rnn0rJly/xqaj0sdZAefPBB/xHvkZpn/aPN/HBaxhAwBAwBQ8AQMAQMAUOg3iHA3z4rYYlTPfl5HH/GV48feevhD73VZ2d3hoAh0NgQ0L1/v3796LjjjpPpJyQkeGrQ4Smxo4TG8OHD5ZhzzPiIvkeQumjVpwcAc8ECJiUlUevWrUX1GTNmUEVFRTWrHASFfuqpp6T+wgsvJLB4SLr4cuPRW+C/nR4Na8MYAoaAIWAIGAKGgCFgCDQ2BISgiaXYBA4ciu/NvsCm+KFxvx8bfYUIhBrD7loOubNfq8aGoM3XEDAE6gkCynPAk2fJkiWiddu2bYUrwI3Wh3M6nhI7SmZ8/vnndP/998u8MPFyjmTtxWTDBeTo0aNF9Jdffkm7du2SPMgqTZdccgndeONN9KuxYyklJUWLPb/aP4+eQ24DGgKGgCFgCBgChoAh0PgQYFLHIWgqKH/TMqooKeI4OnHyw2a1HxqF/PF9Q+XvziUcf6do5zomg5J4b4CTs+zba+N7eGzGhkD9RQAGH71795YJpKWlecpxVLEPHuCnxM6mTZtkNLBYY8aMoa+++kruYe1Sn5KSUQj+3PeIvhIk+YMPPpBo2Bs3bhT/uhUrVlBZWRlNmHAHPT1lCnXp0sX5Rw2BnjxO3o/o8QRtOEPAEDAEDAFDwBAwBAyByCIAUicuXgiatR8+Tl/f3It2r5gjxA4Uq0bV6JdTfC/mI1xXvzuRZt/UmbbNfZfKi/P5Z25PtyqRxc1GNwQMgXqJgHIcRUVF9OabbwongInA4MNLfsMXscwbDJUI6dOnD/3ud7+j77//XsyT5Lx3VkHrvdFm/1GwKNABcXNee+012rlzpyxGcUkxlZaWUllpmVgXwcIIi4QXLHPy8vKkHhLvvfdeiaUjgZK5bsZbb9HLL79McMNC0jHkxt4MAUPAEDAEDAFDwBAwBAyBBoWAQ+wUbFlJK168SWa25r1HqFn7Iyg5qy3fu6kdJnT4+3csu2DtXPwFrf/vP6X9sv/cREP+3+cUl9yUQ/TwUcYR+EG0QS2JTcYQMATChoByGMnJyXTSSSfRlKenUNvstgSvHg05o23CpgQL9pzYARkyaNAgmjRpEt1www1UWFhIPXr0COccD1g2LGzgPnUwafHixYSXO6l7lpE6blQsbwgYAoaAIWAIGAKGgCHQ4BBgEqairITSux5F7U67kTa8P5Fyf3qHtn43nTqeek216VaylU5sXCKV5u1ga52H/XU9Ln2AEtNaGanjR8QyhoAhEM0I6D5/4MCBdOKJJ9LLr7wsRiz9+/f3zHjFU2IHEwZrlZubSy+++CK9/vrrclT4H/7wB//x59GwYPHx8fToo4+KbjixCxGtExISKTGRr4l85XpcETgZbRE3B0e2P/HEE/Thhx/Ss88+K2wd5gvrnoyMDJmWF0xdNOBnOhgChoAhYAgYAoaAIWAINFYE4FZVQfEp6dRu1G+E2AESS5+9llr0O4niUtL8NjsSd4fvts39r5A/aNf2xGsoq9cIzrFlD3+XNmsdoGLJEDAE6gMCP/zwg5A60BW8h5f7f0+JHV0MxJ8BmYN0woknCHGidZG8KvCJTNpce+21/oUAQYOk9aF0XLVqlRA7sNj5zW9+E6qZlRsChoAhYAgYAoaAIWAIGAINFwFwO2XF1CSnF/W44jFa9ux4meumb16lnON+TQkZOVS6eyOTPM2oYMsyWjHtbj8WHU64mkmhZlRRWsRfvi3Gjh8YyxgChkDUI9C1a1caPHgwgeDZtm2bGHnExSEQfPhTRP5aSvwZ/oM/9OihdPfdd/sjR9dGnIQfjuojwCULrmPQqybdlPjB0eZIOPELJA8SLHa0XgrszRAwBAwBQ8AQMAQMAUPAEGjQCDixc2Ji46nNkDHUrOcome36j56g7T+9R3GpjjU7XLA2znyRSnY435u7XzqRmnXoJ65cRuo06AfEJmcINCgEwBVg379gwQJav369zA1cgpcpIsQOjgE766yzac63c+jVqa8Km4VJRwMBAiIHafXq1WJJhFhACKaMVJt+Rx55JJ1yyinSdtasWXKFCRZSbX2lkb0ZAoaAIWAIGAKGgCFgCBgCDQEB3uhUcqydpIy21PXsm2VG5WXlYr1Tst0hcjZ+Mpk2zXpF6pp2OZraDP0l/BccF6yGgIHNwRAwBBo8ArrPx2FLX375pZ/bSE1NFXcsrwCICLEDsiM/n48w5ITjwAFCtCS1zNm6dauohCtcs5C0Tm6CvGHxzj//fKn58ccfJTA0+ugrSBcrMgQMAUPAEDAEDAFDwBAwBBosApXlZZTVewTlnPIHqty3mWKaZbObVSF/P46jsj2b+FjzYpl71/MmUFJmDpNBvC/g78+WDAFDwBCoDwgoR4BTsY466ii/yojD62WKCLFTUFDgPwnr7LPPpuzsbJmzguIlAIFjQQdY7ejJVpmZmdIEZWDj9OXup31wHT58uFQ99NBDtGzZMsnv2b2bfv75ZzHPcvezvCFgCBgChoAhYAgYAoaAIdBgEeDvxjj5Ki6pCbU/8WqZZkVRPsXEJfF3aj4RK60dVeZvoeyTxjP5M5ID85Q3WChsYoaAIdBwEVCrnVNPPZVuvvlm9k46i/r06ePphD0ldpS46dy5M5133nky0YULFxKIHiQFRG4i8Kbjwx9OiR090UqjWmMOOg+3iloGkmr8eCdAHOLsbNiwge65917q27cvzZ49W7roOO7+ljcEDAFDwBAwBAwBQ8AQMAQaHAIIpFxeSk2ze1OPy/9FVLqHYpq05BA6iVSxd5NMt93oKyRgcmUFx6Tg79qWDAFDwBCoTwiAC4AhyEcffUT//ImGF1QAAEAASURBVOc/6e2336b333/f75nkxf7fU2JHJzRnzhw6+eRTCEeJY9IgP6IpYVE0+DGCHy1fvlyOMwcBVVhYSCWlTswdt866mOnp6XTMMcdI1eTJk2ns2LGyuEOGDKEWLVq4u1jeEDAEDAFDwBAwBAwBQ8AQaOAIOIGUETunzdHnUnrfk5jQ2UDxrbrzvCuo+2UPU5oFTG7gz4BNzxBo2AiA54AhCPb7LZo3l8nCmEVPxFIjkHCiEJHjzhE8ecyYc2j69OnUr1+/iFvqBAIMix0cT4Z01113yQtHl7Vr146wQLgOGDiQzmYTK8TfwUJisXTBhg0bRgO5/r333vOLfvLJJ6hnz57+tv4KyxgChoAhYAgYAoaAIWAIGAINGQH+nozYOUmZbanTmX+keYs+ptItiyi1w0A+NetcDpjMxwFbbJ2G/ATY3AyBBo0AeABwAuAKzjjzTOESEHIGxI5yBeEGwFNiRycMkuSaa64RYueGG24QADBRJUbCPena5MOCCGfPI1111VViUbRkyRL64osv5KX99+7d6w+srGW45ubmsivXEilCjJ433niDBg06Uu6jZY6ijL0ZAoaAIWAIGAKGgCFgCBgCHiFQyccBN+8zmrr9+h+0bvr/Uu/LH6KkLARMZmt43hhZMgQMAUOgviIA45DXXnuNnn/+eerVqxdt2rSJYNDiVfLcFQvEBlybHn/iCZnjjLdmkJ5ABTYrGtKaNWvE5QpRrf/+97/TjBkzaP78+bR06VJ69tlnRcWRI0dVI6KUicMpX4gfVFxcJO2OPfZYia+DG7h4WTIEDAFDwBAwBAwBQ8AQMAQaHQLyi3YFx9aJpw6nXEPDH15LGd2GUiXH3zFSp9E9DTZhQ6DBIKAcBoidzZu3yLx2s6HHX//6V0JYFzVuCfeEPSV2dDKIU7Nm9WpKa5ZOhUWFnp7vrjrUdN2yxVmQ7t27SxwguFulpaXJSV4gapBKYS7qS0rqbN++nf6XXbewgEgd2rend955h+bNmyf3Zq0jMNibIWAIGAKGgCFgCBgChkCjRYDJnbgEDpacboROo30GbOKGQMNBQPf4SUlJbOBxLmXnZNOWrVtp2rRptG/fPpmokj/hnLWnrlg6kW7dutEtt9xCF198sVi3tGcCBElB0XaRuubn58vQOKJMdSpn01H4yMH9CimFF07rECgJfR555BF64cUXKadtW3p56lRat24dXXLJJeLWddJJJ/nbiwB7MwQMAUPAEDAEDAFDwBAwBOobAofDwp6POq+gcuIIlfVt9qZvfUCgJre+w/H81gcMGqqONa1thOcMbgAGIps2Oqf93XPPPZSTkyNaKW8QThUjQuzs3LmTXnnlFZnXM888I6dIIe6OWr6Ec8I1yQbgcJdS8gaBncG8IYG8QdJFaZbWTO71Df0KCwoJpNUbr79O/fr3JxzljgT3LQROLikpodGjR1PLli0jPlfV266GgCFgCBgChoAhYAgYAoZAXRGITUjkL8QRMfqvq4rWrjEjwMRNZXkZ77XKGYVA4pAPvGFrsRj+sd5SPUSgxrWNjvn06NFDYvROmTKFQ7MUexqKJSLEDqxflDz57LPPxHUp0sSOkkqI9/Pmm2/Kk6GWRLiB+xjIqJkzZ0pdWRn/yuBjDEHqNGvWjP7fX/4f3XLrLf4gSbD4ufHGG2nixIl07rkc8Z8T4gsZsSNQ2JshYAgYAoaAIWAIGAKGQL1AACfAxlEFBzle/ekUKty+liorsHG2ZAhECQK86Y+JZ9KxsoI6nHAlNW3bgypKi/GrvKMg18cmJNH2BZ/Qtp/el+fZIX+iRH9TIzQCurbcouOJV1OT1l2ctQ3dw/Ma5RJwMjYMOUDszP1proSdyaAMT/SJCLEDkgQnRyHddNNNYuWCvBIlyEcqNW3alP70pz/R3LlzKSsry68GFguuVXC5gnsVjjSPj3fgg96oRxwevJBHgpUPAilDDti7wYMHEwgsrZOMvRkChoAhYAgYAoaAIWAIGALRjAC+2rKRDttC0Ip/j6fMoy+g5r2Oo/KSwqqNczTrb7o1bAT4+YyJZeKxvITWTL2d2h59Lt/z/oz/U3c/yXNZ3vpFtOm9B6jbZf/i55cPuwk06mnYSNW/2YHUiYuXvzVrX7uDcoafL5yBe22jaVLffvst3X333aLSgAEDKCPdG1IHA0aE2AEhAgsXpHbt2vktXCJJ7OjY0AvWNXi5T7Fq0qQJTZgwQYgdlCcnJ/uPOte+SujoPeaHYMt4uctQbskQMAQMAUPAEDAEDAFDwBCoFwhg84vNM7tgxSQ0pa5n/pFa9h9GZdgX28a4XixhQ1eSDcr4eXSInRhfCI395oxnlR/YnF/cTt3OuY6tPvZrYQVRiADWtjS/kEDs4G+QY0IRXYpirw8u4Pvvf6Bly5ZRZkYGDRwwkFJSUkRRL7iAiBA76enp/kBCYLXgltW8eXMBw4tJ1/YYYFGgh8bV0fYgpKB7qBRMdy0DGYS83oeSYeWGgCFgCBgChoAhYAgYAoZAVCGAnZQQOPw7eek+Ki8uEFIHV/tuG1Ur1SiVgbNELKw6+HlEwn3IxJXlxfn84qvPYse4yZBoRbwC+/LY+ARZMygDS51oTMofDBs2lGCpA++en376iUaOHOlZGJaIEDsIJKRBiX/9618LqYMFipZ/GELpgQVzp1Dt3G00H0gSabldDQFDwBAwBAwBQ8AQMAQMgahGIHDnKz9WssZ8tUDKUb1yjUI5OF3hWaz73gzPra89nmFLUYuAs7bsBxrl64RnD3GEFyxYQPPmzZPXiBEjaNy4cZ5h62lIe/2wtWrVio4//niZ5FtvvUWrV6+WfCBx4hkKdRwI+rtfdexmzQwBQ8AQMAQMAUPAEDAEDIH6i0D13zbr7zxMc0PAEDAEDjMCymEUFRVJnF4VD76jRYsWehv2q6fEjk4aJ09NmzZNJvfdd9/Rnj17wj5RG8AQMAQMAUPAEDAEDAFDwBAwBA4CATNqOAjQrIshYAg0BgTUeAUxeHNycvxTHjp0qMTlBQeibfyVYch4Suyo/klJyXwSVne5HfvLsdSpUyetsqshYAgYAoaAIWAIGAKGgCFgCEQTAmaxE02rYboYAoZAlCEA8iYuLo4uuugieUG9n36aR3l5eULqqIFLONWOCLFTUlJMGzasl3mtW+8cIR7OSZpsQ8AQMAQMAUPAEDAEDAFDwBAwBAyBRoyAEZSNePG9mfrKlSvp9Wmvy2A5OdnUtGlTyTdYi53t27fTp598IpOEyVJqaqo3SEdgFLBz7mPTI6CCDWkIGAKGgCFgCBgChoAhYAgYAoaAIWAIGAJhQECJm927d1NJaYmMgGDKWh6GIfcTGRGLnZjYWCopLxNl5s+fTzt37txPsWgoACmjr4PVB4tpJ2IdLHrWzxAwBAwBQ8AQMAQMAUPAEDAEDIHDgIDFijoMIJqIYAioqxXi6owZM0aa7Nu3z1MDj4gQO635VKzzx/5KJoyz3du0aRMMn4iXgZTRV23KgJHDS5MuLgJFz54927+oWq7t7GoIGAKGgCFgCBgChoAhYAhENQK2IY7q5THlDAFDILIIgDMoKyujqVOn0vTp0ykhIYGGDx8uBh5e7f8jQuwkJSXJZAH/jz/+SJs3b47sSgSMruAvXryYVqxYQaWlpQEtqm7R9v3335cgSRs3bpQKuF5hceFy9uc//5mOOeYYgixLhoAhYAgYAoaAIWAIGAKGQL1DwGKT1LslM4WDIGDPcRBQrOhwIQBeAAGUkcAffPDBB3L6N3gB5RcO11jB5ESE2FmwYAE9++yzog/Odk9LSwumW0TKADrA37t3L913333UvXt3WrhwoegSLFYO2oLYee211+irr76Sdup6lZWVRT169JCyBx98kHJzc0W2FwsbEfBsUEPAEDAEDAFDwBAwBAwBQ8AQODgEeB9ClRUH19d6NTwE5HmIJjbK93xCL0vVEMD+HlY6v//97+mBBx+Qupdeekk4hWoNw3gTEWKnbdu2NHToMJkW2KxghEkY51wn0evWraPnnnuOrrnmGiF30CmQbVOC5thjjxWZ7733HpWUOMGSMCcwdr/5zW9o8ODB9Mwzz4hLVp0Gt0aGgCFgCBgChoAhYAgYAoZAtCBgrljhXwneGMbExlFsQjKPZYCHBfD6BCsTfDFxCfw8JIUFihqFCnETSN7wfUysPJ8xvMdlE5QaRTS2SvAESPBGmv3NbMlfeeWVlJmZKXkv3iJC7MBCp337djI/nIrljk3jxaRDjaHWOiBlQNIgjRgxQo4pQxkWTBcNbZWQGjbMIalefvllWrp0qfRTq53WrVvTpEmT6PnnnxdZUmlvhoAhYAgYAoaAIWAIGAKGQH1BoMHv4TDBWiYZzo0sNvHxCVRWlEd569lToJLjdvIm2tvE8w/nHL2dTP0dTdaAD99JTKGSvO1UsG0V7z89fBaw341P5Mcv3vU8wKMljir5tKe9a+dRaf4eJp3c9fUX7sOhuRp7FBYWSowdePJ06dqFTjnlFOERlGM4HGPVJMPDpwTPhvMH8/PPP6dp06aJmxICJysJUpOiXtYhNs6kxx+XIUeNGiVX6AhrnOLiYrkHwaM+dM2bN6dLL71UCKoffvhB6hE8CYQVyJ+jjz5a6ps0aeLvKxl7MwQMAUPAEDAEDAFDwBAwBAwB7xHgfUkl3J5AqvCmlXeqspGVMj/J4yM7sNn1bWSdPrWQQAcyG7HMSKSK4gJa99GTNPu2/rT1+xnM7XCMT7+O4SddYB2CFw96INrXr7bRPDXfPhmkCp7J3CVf0aJ/30Cz/tiN9m34OYBoCRfs/Jngk6v3MblYnLvJeR5EL44RU1FOW757g+b8aRBt++FtRwH+XDTo5+UAYQY/kJGRIb1WrVxFP/30k+TVMOQAxR1wc6bavEs6qXbt2hFi64DUueyyyyg7O1tIH633TqPqI+Gzjsfz66+/pjWrV0uMHeipCWQULG8QewexcxAsGXFz4Lal1juoxxHuRUVFUge3s9tuu41gueMVW6f62tUQMAQMAUPAEDAEDAFDwBAwBAIRYAsEJmri4uPBnVBZ4V6xiohjKwm4mVSUlcpGVqxmeLNWWVZMFbzhjU9N46JYzpfLBjhQatB734adB9i/mutAplSUFtL6T5+mVa/+WdrEp6RRQpNU1sPXhduBUKrkH4yx6T9sieXGMpGQv3Ul7du4mDK6DqHEZi1krMM2RjQJCrIEEVfP93wIccjPSCFb6Gz+eiqtem2CqNbimIv5eSvxZk3YMmjr99Np0aMXUf+bplPrFh34OecwI/wZgUVZcmaO6LT4qSsprdNAfg3iZ7fI2UBHHMjIKaAcBjyRsOfXtGfPHl43WDt58+B5SuzoJNu3b08XXnghPfroo4SgwnfddReBAPFy4qqLXjF2LD5MbEI1c+ZMKT777LMpnv/gI+FUq4svvljy//d//ydtTj31VLl3v3322WeEl6Zu3brR9ddfr7d2NQQMAUPAEDAEDAFDwBAwBAwBjxAAEYOdJywOnMQbLXYzKd69mXav+I5SePOau+wbKuL7pjl9KCE1nTK6McHRtDm7Ru1jgiWDdq/+kdZ9PJlaDDiV4hKTuF0vSm3ZufbNNu8txApGSBkdX9WAHiCRipnUmULLX7hJ9ExqP5CKcjfTlm/fFS4IMVbik5tRQtMsIV3gonNQCYSQbDBdm0zOMmXE7l+LaMHEc6nvtf+h7OMvocoSbNZd7Q5qwCjshF/xoymB1OHnM5bJvdJ9u2j7vA9oxWv/S8Xblvm1bNKmKyU3b89t4qkCa4g+h31t+Cmo4BOdkpjY5GcSaeeizyir13EUxySjWI8x2ZnVewT1vOIxWvrseFry4q3U/5pnKSmjjUNyHnad/BDUi4zyGEOGDKGcnBwxAJk9e7Z47eBAJa0P52Q8JXZ0QiA+QOr07t2bnnrqKZkwiJ1IJtUNx5tPnDiRLr/8ckpJSRHLG7hfwRIH6c477yQs2KpVq4SUSkxMJBzfDgJoxowZ9Oabb9KNN94oZE6zZs2kTzSd+iUK2ZshYAgYAoaAIWAIGAKGgCHQ4BGIoY1fPE97mJjpdt6dlJjeSiwMYuPjqGjHOlrw0C+p49lsJcOb2fUz/uZH45j7FxKsZlb/90GmPWIotUV72vrlFHmhUa+rn6TU0V3Z1AexcEIRILD0KWVyKFcC4MYmpnJPZRaczTlIla3fvkHL//NH39iVVLx+Li2ZfJXv3rnEM9kEi45Bt71HaZ2PFLmhx3V1BQmAxDqCEIKbjVj9iB7QgYmlkkIq2LJcmsFaR4gDubO38CHA2PPawO2qsqyEcpfPoXWfTKZts/4jQ7YZdTUlZ7SlNdP/j9a+ebe4RnU951ZK63KUs34w5TrQuDv6LLgnJY8uE5/8fMATESm90wBK7XYsbfzgYep02nWUmNGcPzNOZWx8LLUZdj7tYjexlFZdhJByiCanb2N+h1UOPHhw+je8epCGDx9Oqan43HuTPCV21Axp5MiR9MYbb9B5551Hjz32GA0aNMib2YYYBaQOYuggJs4XX3whreCOdcMNN1AGR7Iu8gVCQgUsjZC6dOkiBI7c+N4QgwfEzoqVK8UCCYSPO+n83WWWNwQMAUPAEDAEDAFDwBAwBKIagVDcRdQrXUk7f/5CNsydzryJkvwkDCx4HJemxMy21G7EpZQ9/AJa8dY/aPus58RqARvuHd9OpfxNy+mY+xfQsROX0Y6Fn9PSKb8j3sE5Mw+FC1tWgEjZy+5Nc/40kHqPe47ajbyMSRSfJQzv62PZ8mfXos9p0aTLRFbr4y6jDif9nt1umAwqzBMip2jXJlr2/A1UVrCHsk+8hlJbd6sb8SLWObEiA9ZJcPXau3ouFe5cT1k9jxXSChZMMbExVM7kU8GmJaIDCCTsi/BfjHBCyPG+n/+rE5HkoBK976HWy0uNQbAI0ZZMhdvX0MYvX6DV0+70a9DzysepzZAxlMAkW3rXo2jBA+fQzu/fkFe/61+lloNO52cnVQihuq4JrNYkGLJ/FCeDZwDPOdwM4XJVxlc8t2nt+lDBilm0Y8HH/Dlx3A4lthTnk7JyqM/lE+V0rLjkpo41D56PRp6UTzjiiCMkZMuyZcvkCvcsNSAJN0QRIXY6deokcWwwOUwUVi9IkSY+8vPzae7cuTRmzBjKy8ujDz/8UFyzRDl+e/jhh6lPnz5yC701gZ1DIOUTTjhBTK/eZssdEEM4UQvWPiB8li9fLjGF4Ibm1eKqfnY1BAwBQ8AQMAQMAUPAEDAEDhoBZ3d/0N097yjf053v6glNsmT4svzdsknl3QeYCnGBQgVcnbBBTWnZSSx6UCbUBsuoKC6kZkecxrF1MqhJm3bM5zgyK3iDGzJxP90nlLM1DFLR7q2yARaahGVgzH3s/jT/kV9JfebAM6n7r+5i4qYzb7KZFGLLiMryStrw+bOswz5q2m04dT7rZnYLS2eShmOe+Akq6V71hnmDNOAj0+E+A/eePSu+pV1sEbJhxj3sykPU7/qpYnUBAgnbcbTbt24+xWV0EHcvzD4WJyKxFZOcxiSNWHNs/kEYWTpoBIBfbBxb6bDFDYIjL33pdspbPkvktT7+N9ThlGvYYoYNHngNQTy2PPJMGvLXH2nF9L/Rzm9fowWPnC8WZh1O/j27Z3VwnmHfmgdViutg6VXAMZS2//S+PJfybLIeeJIRS6qipIDKOU4OgneXI8/P7L4NIPpiaOkz11BSy64O+VOaT2X8PPW6chK1P2mcEJCwSAv5LAZVqOEWKo+BQ5i2bNkqE8WBUeAHEhIQlDz8yVNiBwQILGNefPFFCZqM6cFUqbS0VCYcKcJDFwKuU0888YQ89Pv27aO9e/eKy9gDDzwghA5i7iDpPOSG3/R0LLhu9e3bV+b00EMP0aeffkrff/89bd26VQijyZMn09VXXy3ydUyVYVdDwBAwBAwBQ8AQMAQMAUPAEDhUBODiwic8+WKFODF22GuqYDcTHrz18ZEiIDaQ4pKa8haW3Sg41g3vcJ3BsVnmzW/hzg2U0WmoECWogtsSEqwcgiaQKnCv4f6xvJeLY4IFqaI4HxsIjs/jxMcp2buDFk0ZR6V8zRxwBvX73WQmltqy25Yjt7y4gjbNfJEWT75a+ve88F5KbdWpZlJHxk6SeeRvWUG5S2fR+o+fon0rvxEZeGt17CXsWoO4pjgJzGfRw/Fd8lZ/T017nyTxhrDjL83PpXLWGYFxMZcSJsXQPp3dwED8WDpABPA8ccLzAGw3z3qFlv57vF+IWOkM/SXHUGK3J5AlYOCYUKtkkg9Bivtc/hCtZdende/cR2tn/JX2rPqeelx4jwQvhhAQRdLBL9GV4XUrzdvhcvdz1dWSjUluTsXbV0qr+CZpco1NYJc+jMfPs36WahHTqKpxMnYTdr/au3ePcAa4B7HjBc/hKbGjZMZJJ51EF//6YnrxpRfp/PPPF98zLyZb21MF/ZRRQ5Cjffn7/JZFd9xxB3Xq1Mn5Q83kFPQF+fPzzz/Tpk2bCOwciBxY+SAh3g5eSP369RMiC6QPkuIgN/ZmCBgChoAhYAgYAoaAIWAIGAKHjgB/P4eFAo6HLmByA6ROvi9+zI75H1I5n34V3ySTMjkIbCWHYECKS2rCfTjOCPet5L2AJOT5hRSf0kyCysqN7y2o5Qr3BRGyZ8UcKuegy7DKyVu3UHrsXTOXtv34DlsGNaOk9JaUzNZBbYZdwCRQEvW94l9UwC45O+Z/RBndhwq5snPhp35Sp/+Nb1AmB7GtCEUmyQhs4cEWNXt4nJ0/z6S1HJsFJ31pastuXHA1a9b+CLHKgYUGZlpWsJd1nC/NSvO200Y+jQluYLAm2rviGypY79ShQeags2nANc/IyWCCnWIlve0tNAL8TIJk5Gcxb90CWvPeI7TliynSvPWIK6jzmTfKuuBpc9aYV4b/l2eMC2FBk8Sxobqe+2dK7340LXv5z7R74Yf07YQPJdh1qyN/QbH8DPMDwBJ8z68qg1u2LoMLH065QiDv2MRkeTbx7Cn5qc1ZCJex6x5b76z/7Bna8vlk6nL+X6ntMWPl+UL7BA4qLp8NW/8q2Fw5GHzkF+yTkhYtW/i5BS/2/54SOzpnWLakpDqMNSx4oikpwQSrnKmvTKVvvvmGYKmjJ2Bp/Zdffkk33XQT/fjjj9XU78d+dUXsfgXXK9T//ve/p44dO0qAZTTU/tU62Y0hYAgYAoaAIWAIGAKGgCFgCBwyAiB2tv3wjv/ocAiMSWnJ1g730zqf9JP+UyKkD25BwPjj0PrIHKeZQ+zgNCJpwLdK6DjHjqOAW2LzzP2wIS7N20lz/zaaN+MOaQQ5MUmZlDt3hrxwjzTisY3U/oSrKef4S9lKJ4++/8twKU/pcgw141OQ9jIBgNT5l3dRq8FnMQEUz8ZEGIytJFRH18YaG+6NXzxLS9gKSFNsciZVcODmvuNfotZHnS2xU7DJBwFUmreLVr87kXavXUCFTILFcOTc4g3zaMmTV2h3ti5JpJYjrqQmrbtSPJMBTbN7CjFgm3o/RHXMxIrb0o65H9LPk39PZXnbKD4uhnr+7jmOl3MGk4ap4jLnj4PDe2O4a8lzyc8WVh1vIBhbHzWGmrXryye0PUkb3pvI8ZkuJRr/AhMvF/JjUfXMVSnGhB9bZ8U3zZRnIIbHdZqxQNfzU9XeyYGHghsfiJ1CDjKOeD+JLANugrBkqzphLrBn473XPX4mx+ft338AffXVV9Q8q7nfs8cLZDwldnTCb7/9Nj399NNCeLz//vvUvHlziU2j9V5MPNQYqsPSpUvp1ltvlWbXXXed6IgbJaKys7MpOTmJAyxfTyNHjpL4OYgVhLPrX3rpJbrtttvYv24Lde7cWfp88skn1KtXr6iZZ6j5W7khYAgYAoaAIWAIGAKGgCFQXxEAcdHqqLMouUVHsVrZMvtV2rv4M8rofzplcuBgxNKBZU3pvlyZYmVpMVtKwEKnijQR9y0f2wNiB8QJTg1SCwf8+i5ki8TawSYZfEsFx8DJpK6/foQDFTs//BZxsGJYV8SmZFFa18FiHZTK40v8GnbZiuMXXMAG8mlXiLmy9q17qXBVlesULH42zXqZUvi466btessGW9cF83Qm4IyPmCtIbUZeRS0GnsaBbz+hLZ8+QUkcHDq+SRO2zikQrwEQUPEpTeWo933LvqSE9Gwq591+k85DqMNpfxCLoTieM04FS+SjrHHMOuaLPZJY6iixJKPZW80I4MEop7Xv/4tWvnK7NM0+aTx1OPG31KxjfyF81rIFz77Ny/jY8LZM5qSIdVgCx3SCZVksW3/oM5fCz3Mqk35N2nanHr/6X7buOkbiJ2X1Op7l8jPA/wca7Lh1K9i2ikr2bmfrHSbqcIQ5nvdgCevMLmNw/UtpP4A28zPUnvWFTvjcOHGXeF6WqiGAzwgOYkJq166dXBFuxsvkKbGjEwOThbR27VohQHr37hMVhAf+YIG4KSoqoueee050bNGiBb366qvikoXFwbHsl156KXXv3p3effc9Oea8Cf+xdKdRo0bJLQgenAC2ZMkSOUL9kosvoUmPTyLE8lECyd3P8oaAIWAIGAKGgCFgCBgChkDUIoDNYzQnEBBMeMCqoWlObwJpU7RjjUPsdDmSOp+BY8Urafnr99Dmr1+Tmaz56AnavugziZuTu/RrKVv134eEhMFNHrs3rX3vYdnYFuZulvqCbaspb8NiIVxwZDV/secXxxJl6ws5/Wr4+eJmtXvld/QjEzvJLdsT4uSk4FQrTrDSQNBiWD4kcFyVVkzEVLD7lqaWx7IlD7tE7fhumrxQ3nzYRZTevi+7kR3P1jO9KI4tODS4MeRksXsZTu6KT82kpLQWVMpuViB24HYlVhqMDbMEsqEHgXDkjVNluA2fPk2rXruTWnGg3uxhY9ldDDFUuAobfI6lInrqukOGpQNEwAlmDQKt56UPyKlWcMlDLB1gm7d2Hm2d9UKtMnv+dgo/073ENQsnV7Uecg61HHCKPKdiQRN0bXjhQFDyZ2Lbd2/R8hf/h4Nnv0ptOJ6PuH0F68NLDL1S2nSjVkPOpbXr59Hu5bP5M9WbRTF1gIcDz3uwvrXOomE3gMfPu+++S6+88opMtFWrVkKKejVrT4kd9S0bMmQIvffee/T666/T7t276aijBst8td6ryYcap4AZ7dxch8XfsWOHWBe5215++eVym56e7i/GQoKsgV/d0UcfTb/97W8JwZLhiqVp7K/GChGk93Y1BAwBQ8AQMAQMAUPAEDAE6g0C9WFfzxtOxCWBpQOIFg1YjL1oXHITDgpcwIRPAZXtWkWxae1o74L35KVrENu0LW357Cm5jW3SmvJXzaEV/NIUl5ZDmz6eJK/j/7WOTyfKYUsGDnqMjS4PAqInjmOZxKcmUWJaS+mG4MmITZKYnsnxdzhIMxK3RZwTBGLeOOd1dtNx3Kh6/OZRdtG6RIid/FOvpSIOsLyLj2zf8tmTtHO20zWj74k06MbXKTYZBBGsBHhcHjO1FZ9gxCQPT5Xdp5ywF8V8IlcFE1xCAjndpT10g0UIayGlyWwVBBKgnH/gZkqHjT98i4151Yd198+thgyA8TIxCQLXwHYjL2fi7BdsLdZRRq9EoG7GGnVdz72D2p1wFQfmLmISrljWr4IJtXK+R7BuEDBFHMS7WXYPecawjmKtxesiBCECGYdaIJ4vrM/KmajZt2mxjI0xa03ybCZSRpfBtJYbb/76FXb3Op+fYRhnsOkaJyGT8KGyJAiAB0Cs3muvvVYOT5rFrlggdrxMdVjZw6eOmvHBXQkBhV9++WU5ChxARENSYgkWRffffz9NmDCBEMkaSetA3DRt2lTK3HqrixaOTId72Zw5c2Qxt23bRldccQXdfvvtcpY9OqKfyhNB9mYIGAKGgCFgCBgChoAhYAgYAoeOAH/PjmWSA0TLLrbE2fLtmyJzz8pvJXgtYsX0uPCvlNymJ6147jrqe91LlNVrBLupbKWV/51IO9h6oteVT1ApBx9e+fKtlDXwF2JlASuG/C0raeOH/3LcljhGThy7NEm8HdUaexp8z2dypzh3lwRERlXR1hUcIHktJWVlCwGDTTE22Ni4b+Agtcuev0EkHPGHV9gSY4yQMHGJqUwasUsHkwMt+51IXc+5leOdrGXLi+nijhPLMXBkL+InXfh4diYB4GITx6eCoV7G3r5KXGggz23ZgaOqcWx7mc9SKCmTdWMSAPPxkzoiwd4OGgF+BmH1BIIxhS2shJDBMwIrGlw5pbJrVRO2xKmWuM6xlmKSDkQdywBRCfJHEsg2TnUNYo1nIn/TMukDV0Tc4+Wss+8B8smURpDNz0F616MoObsv5S2byQHJF1FWn5G0fe67Qpy2HHi6PMM6D+3X2K/Y++Ngpb15efTFF1/QsGHDPIuz4ymxo4TGsmXL6Jwx59CSxUtk7RGPBjFroiWBdIE1jtsiR3XDSVjwnwPBg3Y6J9QjLs8jjzxCkyZN0uZyPfnkk4XU0WPSjdSpBo/dGAKGgCFgCBgChoAhYAhEMwJ+8iCalWTdQKrwBri8pIA3oO/RwkcvEoVjUlpwrJuPaPZt/anXb5+m7GMvlDgjqExp0YGJkhy+byIxclCW2XM4Fe/egqzk2426kq1rEmn3qh+E2Glz9HmUM/pK36abLWawKcbYTKhwocTYWfvhJNr65bMUk5hJlSW5NPfeE6jjuX+RILaIlQJiZfU7D9Dat/8u4wy85R2JjSMbeZbBQsWVDJVw10rkk5Gga0a3obIHqSIHXIvDerDjj8hLYHcfpIKtTOww4YNj3dknR8pYScEJJ2cVc9wVJMR4gatNZTmsSVwyfT3scrAI4NlgIqWM1xS4+rAFsSdkDROGWB9Y4vgDKGMdmZzEixcU//v5E3k+uI9TgZraEj9H/Kzlb2ELtRQ8R2yplcBjq+UOSCTo57P8EmksFmUJHIsH1kYrmODcuegLJis3+z9Tx05cwfF6uog1mM6pNk0aQz08f+bNmydTbdOmjT8+rxdz95TY0Qkhhg1InfPOO08sWfr06SNV0UJ4gKyBjjjZas2aNXKsOeLrrF69Wk7Buvvuu2ngwIFyNj0sdUpKSuiNN96giy5y/vHAZHA8enM+Mv2m//kfmjJlCp1yyikSgFnJHcXCroaAIWAIGAKGgCFgCBgChoAhcKgIOJYQFbzpXf/pFFrB8USQmnQaTPlrfqCEFl2pdMdKWj75ao5Ncioffb7HGZAtIsrZkwrWENgAI2HzDIsdpPhUDr0ACwt5ORtp2RTjntQNhokS/tG3hN2etv7wNi19Zpz0ResYYplx7HLFhMmaN/9XXkP+bzalcjDcXUtmUmrHo6j/NVMorUt/dhNz4u7ILh6be5HC+sASB3e873BvyH3V+1+wKWcyCBzCPj5hS113/A1hLAJ983bwsfDLpTiOT75CB78bFjb7XFPdhcsvwTIHhAAvhC4m+jHOIEkKd66TYMZwi8tbM492cABtBCnGnlheWG+4FIIEYmIRqQnHvklt28N5VrHAtSVuAkuv8j0b+NlJ4mPM/y2xoWKZhIznY9LhXpWY3pqSs3KcMXgfLMryZwCxfLL6jpYR1rzxF/9Ifcb9m9tnMyHFz3YdVPB3bAQZeP4MHjyYfvjhB4knDO8fuGi5jUHCBUNEiB08qF27dhUyZNy4cXy6FP8hiXBSsDdv3ixWN7Aq+vrrr+Vkq0DV/vCHP0gR5oGTrx577DG65557pOzIwUfShDsm0BlnnEFwy/r0s8/onXfeoQULFlDLli3pmWeeoeu5f8dOnTxZ4EDd7d4QMAQMAUPAEDAEDAFDwBA4IAR8e70D6uN5Y+wwOYAxb4ARLyalbS/qc/UTHDx5LS16HDFOzuTTfa7mGDJ5bJmTwadi7RYNEedG9sdC1GCinLgAsXiQhNjhq1g18GZXEjrIBti5BQMCa5ei3I1+UqfbxQ9QKsdUWT7tbj5SfD71v+FVtvovoz2r51JyRjafVtWG+o2bIiQS4u/s27iCUnhzXV6UTwumjBd3sgR29YpPbir6xvEmvEX/k9m6qKf0cZT2jR9wgRsNLHCa9j2d8ha+J+1FZVc7EDZlBXuoYOkXVaWuOWFTjyTxg4TiqWpWb3N4RCKa5EERom3Lt6/T8v/cyMfRv8AxlS6mkn07aOV/HJe8mlTs+usHOAh4d3lGa2qndaAHC7etkVshF6fdqVXVrsPuW0DNOhwhblYSx8eh9eTZS0xNoZIKtvgq2k49LnuE2g6/UAin/QjDahIbz43yCMXFxXLoEkgdJHj/wMsHCbxBuFNEiB0cATZq1ChauXKlWLLg1KiePfmPFP8x8WLSNYEK8L/88kshddq1b0/nnH029R8wQPzjcCw7FqhDhw4iArrCd05JHcTlueCCC/z1SUlJEl8HxM748ePp559/ln6jR48WYqcmPazOEDAEDAFDwBAwBAwBQ8AQMAQOEAHeT7QadAZldh/KwWo7sEvW+yIAxAxOyoLFSxkfdV5akCvlcJ8SOgcWKkyIOClG4t8gjyPMq/YnDvEjpwO592m8J4A7TbMO/eXocsT4gaVD0Y51vKNzJKbySVbpnftRGz5pCKRMeXERkzQ9mFzZTfMev5J2/TCdjntoJcXz8eL7vnuVSpyhnM6+91gOrAxiB/1DJq7CXOPZEiOZyaM8bog9lqOI68rtEGQaM05My2L3HCa4YtmRi3WHxdKuxV9yfRFl8RHx4hLUUMidkMB5UMHw41kCviV7tsqAiLOE5UnvPJiO+stXnEdMHX4WuQxBlkuZfMMx43v59KyN7z3IsaC28bOTz9Y0qcy6+dwAa1Kd17l4zzZpkX3iOHZDvIhXki2GOCh3wcafaQu7LBasmOVYdakcHhzPQUVpIW3hmE4lBYWseCmldTuG2nJ/WPsg0LNZczmA6d8H8Agad1eh1Dq9D+c1IsQOggrBPQnpn//8p58ICedEa5OtoMOqZvr06fIHEIuDV1JiIqWk8ofHlZSEOu200+jBBx8Uk6sRI0ZIC9ThhYUFiYNTsr799ls68sgj6R//+Acdd9xx0k7HdIm1rCFgCBgChoAhYAgYAoaAIWAIHBQCvGnmjTGICAQDrmA3CBwtjQTrApAvcKBCMNpydrWKjY/lFxMaXCYuTuA9kOfv8CA9kEDsCJHCZAnHYZAyuMaESi040DELc6q5T1JWeypcP983PgbACyNyjutxrHlZ/i5KbNWD9StmC51mNOyxTVIH9zC4S+1a/DkHcr7dObq8jgQL9hnxvI9BquCYQyyQc75xkeMsxkYqKYmjFW/9g5I5/koizxdWSssmX0EJnY6hY+780Onm6i+d7O2gEYC7G55FJ/FC8HOF4+szex0rRcrbAXK44cEKbcfCT4XYwQlnCOSN9cWK1p5iqIyJIKTMXsdRZu8Rsvb4bFQOOk1ix65lYgeuhJIgNA6fEqJNs16mlS/dInlWRE7nKi/eR5Vs8WapOgLY+8fHx9NZZ51FM96eQQX5BdS9W3dZp+otw3cX+q9SGMZUIqM9W8L897//pTPPPFNi2QAEJK0Pw9B1FgkdQO4EJiVrVEdcUQYLnhtvvNHfHGWo03bwswPxg3g9CKKck5Pjb2sZQ8AQMAQMAUPAEDAEDAFDwBA4nAiAvOCNM29+45i0ifdtQtmmxvl+zi5IFUzyFOduocS2/dlSJZktE0qplC0YsGlF7xgmZmCtggQ3KWZ62IKB45344pyADAqVxNoCJyFxW7zUpQtWGixYNuMYA0n2E1xevG0VRy/GCVtowxY0zVpIPB2QMRKg1kcyieuL07WGdxbA/SCow8njKGfEZXLsOk7AwvhIcM+Bnjh+O+eU6zm+yw+05ZPqh7+gXVa7Przh59guwiCo1qixdNAIYA0YTxA0SCBpAC+CF5eXw/1PwHYu0pb3lnjuONYOEp5r7DfrlEBQsmtfcd5OaZ7aupusezlbACHFsbudPtNSwG+yh2X52+b+lxY/dZUUdzn/Xircvpo2f/Y0nzT3OeWM+g3F4lnmz5Gl6gikpCRTr569JAZvSWmJ/9Cl6q3Cc+cpsaOkB06W2rs3j5KSk/ic9+9o586dhKjRWh+eqdZdarAPi5usUUnyx5gffL2iXD4M2sB3PfbYYwkvJJUdrJ2vuV0MAUPAEDAEDAFDwBAwBAwBQ+AQEICbSAUTLDhJavg/F3P8Yljfg5xwNsWVHDEZgWPj2VJix4KPacGDZxD2qbBVEIsdjsWDJC5KvInd8t0M2vbju1IW4/tRWm6CvDnHhpczqZRJfS5/QCyHUjnoLYIzV98DOPpUlvBY8cliPRSXwKQSx6QVXbka7lG6+T7QjXRa5yNFDsgA3tFXacrzgcVIU3YP63HB3RJrB4Fw4V5Tmp/Lljx7xFUoKb2Nr08diYSqESwXEgHGktcVpB8SkIXlGNN5/GwweYNHwp1gzcOHY8E1CgnBlEHM1ZqwR+U+RXvXU/76hdIccZrwbGIQPNdIcPNyEssUZfhzw0Tirp8/l+Lev5si5ODuFd8JsbOHg3FnbFzCMYF2ivsYC+R29nzgc42Ts195ZSo9//zzgl2LFi3obA7rAg8gL5KnxI5OCIGJL7roQrmdPv0tmjDhTiF2tD7S1+p/cGvWRtvqNVRrI3RCIWPlhoAhYAgYAoaAIWAIGAKGQBgQ4M0tNrBNcnqJpYJYRzB7A/eqPpc/JHF2QOwkcFyb7NP/JGRHclZbcUVqPWQMn0DUla0anHAMe1Z+T1s+e1KUxMlFkrCfDbnHhqVFgsTdkWC0TDKJRY6rg7M/iKWE5l04jsk+PqFqhQisqAABxBZCsBRiAqCIT09C8rvLyF3tb45VCCspm+/A9vA+4GDTPL8kdv/SvQzKQAKJbrJft017IHKHdI/lALGCU8g45W9cSjt//spZa1jQcBBuXQtnHDzDyZS/daXcIr4NN+B8zesCdy85vZkt0XbPdwhJcSH0GSUUc6Dvwu3rKG/DYmcYvIPbYXIijq3HOp56nROrqtfx/NzFSyDwtF6jxB0MsX7SexxLg//0Pj/jTBAJaRjyg1AlvwHn8HkBgTPummtoy9at9MH779Oll14qJ2J5NW1PiR19SBFz5uWXX5bjwRFzJpjrk1cAeDWOzt2r8WwcQ8AQMAQMAUPAEDAEDAFDoNEjwBsuWCDIrlU2xMjGUGp2D9lgw5olvctRlNZpoLjHYBOLV1paK0rvepSQPbCU6chuTdnH/EoIj6TMtg5Jo/JCgcxjw0pHtuCy7w3Y/GIzyBv8pKx2lL/2bZp7/xnVJOF3/ng+Kats72YpR8ydA0qiX8CYgQLYRQuEE4gAwQj1tc0rUIbd1w0BxhXEWQyTjU3b9ZM+Gz54iPA6kASyUoi3GpZW3e3g1tdy6Pl8jHqaEJZYazzfeRyM+ad/nEUJLbtTSqtOTCAyYcTPI5YeMahSWnZy3ADZsgvxphIzWotr3wZ2aexw2h+FLBXCkPv4n5sDmUQDa4u9Pix2lrMBS1FhIWVkZFBWVpbMEmvlBRfgKbGjkyplP1a4XyHh5CidtBTYmyFgCBgChoAhYAgYAoaAIWAIGAKHC4EgFitVhAvizcD3CVYUfMQ3Nqr8QtBaITu4L1NDsrFNysoWjUD0ONY3dVAwFEmCTT5voOGu1f6k31NTPlEL1jMl7ApVvGMDn6i1WuL8wH0mpf0gSkhrSc06D6rDgAfYxK9fDSzBAYq05jUggE0+W+U07zOS+l0/VUiTsqJ9HIuJTyhjklFPZqvk5VCXK5ACcMECQZnZY5hYoTntalgzPF8sL7l5Ozrit0/xI80uXfx863OLU9tGPbXTR+g58XbgjidkDavvWLdxBmPjM8AuYa0GnUkt+p8i7osgh/wWYTVMtzFUKcdRxgGpX3rpJXrmmWdk2m+99RZdxydjJyUnM/7hJ3c8JXZ0YXG8+XXXXSe3119/PY0aNYr69XNYS21jV0PAEDAEDAFDwBAwBAwBQ8AQMATCgoCf0IB03waZT9RyEnbVKNONM2+SxfLGdZJRtf6+bgd5aTnwNGo18HSxmcHmHUegl/NmXzaDPgsiuI+B5NGN+UEO1bi7ielUhCHg5waEXiITdW2GjpU116esVs24YWUF043c/0BSXHITae5+dhB/J76J4w4GJXCaHL9ViQ18vnHaHFsKxbOFGeSAhALhYwl/KpwVxFU5jQw+QOnmm2+m008/nfr06dNwiZ3mzZvTHXfcQV9++SWNGzeOevXqJc+EglKfHxD8AUZqCHOpz+tguhsChoAhYAgYAoaAIWAIGAIHhkANW2zZvNVQf2ADVWvttx7iUmy4E9NbE2W0dbXBZh4uU9jQh0cH12CW9QABWNBUljlEootOqdvIgaRLLb38Qbfd/WT86gG1axbDzx2TO9wNG10jdYKAlZiY6Oc1dufm0mWXXcYunWnS0gtuICI0G44IR5o5c6YcA15U5PiLKikilfX0DYvmXjjMqYJN19yvejo1U9sQMAQMAUPAEDAEDAFDwBAwBA43Athw64vdvsTVC65g/peeamWkziFBH23w6Zof6PVAQVD51fq5njnU1yn5+tSpbeNrhH3/9u3b/RMfPXo0tW7NJC0nNz/gb3CYMxEhdnbv3k0ff/yxTOWuu+4iuGbVlxRIPilho/rDtw5l2g6LiIjk7pe2tashYAgYAoaAIWAIGAKGgCEQ9QjUdd8X9ROpDwoGbLj9m3JbhPqweqZj40QAe3/s+88991yaMmWKgPDqq6/Sjh07JK/cQDjRiUiMHUwsiU2VNIEIiZbkBl0XCLopy6ZXrQNho2np0qU0bdo0ymSfOlglNWvWTPIIDp2QkCBkTzIHT2rXrp1n59mrbnY1BAwBQ8AQMAQMAUPAEDAEDgoB+IoYr3BQ0FknQ8AQaDwI7Nu3j1avXi0TbtOmDWHv71WKCLFTyEeAbd22TeY4adIkGjBggFfzrXUcJW7Q0J3XjhKwiiNMgdDZs2cPvfnmm9S0aVM66+yzacOGDTRhwgRtGvQ6fPhw+vDDD6lJEw5+5mP2gja0QkPAEDAEDAFDwBAwBAwBQ8AQMAQMAUPAEIhqBJQ3eO211+iee+4RXUeOHClGHrjR+nBOIiLEDoiQrl27Eixc5s2bRyB6vGSzQgEKy6G8vDwqKSkhuFSBeEH8HxA2eG1jMmrhwoV04okn0kUXXSRtr7jiChG3fv16Ou644+jHH3+kjRs3in+dysJC/vTTT/TCCy+IFU+o8a3cEDAEDAFDwBAwBAwBQ8AQiDoEzFon6pbEFDIEDIHoQyA7O5u6detGLVu2FK4AXAJ4Di8MOiJC7IDoiIuLk5Xo3r07paamRnRVFOhNmzaJxc2yZcvom2++CalTQUEBjR07lpKSkqTN0KFDKT8/X1ysBg0aRHgFpqlTpwqxk5KSElhl94aAIWAIGAKGgCFgCBgChoAhYAgYAoaAIVAPEVA+ASFYcnJyhN/45JNP6Gz26unQoYMnM/KU2FETJDBYZ5xxBr399ttyJBiOBkPSek9mHmQQxMF57rnnpKZN2zbUvVt3iWQNfRE3p23btmJphOPZ0RYWPoijM2fOHLE6QkeUueeBRYbbFvztkEBiueul0N4MAUPAEDAEDAFDwBAwBAyBaEXAYuxE68qYXoaAIRBhBJTUgRfSG2+8QV988YVodM4550jIFq/U85TY0UnDRQmuSUi/+MUvxDpm2LBhnpgo1QQsGLbZs2dTaVmpnDnfrGkzatWqlcTDCdYPBE337t3Y/Wqun9jBHN1J7+HehQQ3NCN23AhZ3hAwBAwBQ8AQMAQMAUOgXiCgX3P5+6585eUfNCurzhGpF1MwJRsgAngYK/lZ5OexxuR6fqU997Go4DUiFvlKXtsYrKv8wYm8OjVpgD2+eiWhHUK2gF9A8mL/7ymxI7Pit/LycolXg/vLL79cyBOti8RVgYYVDtyq3AkmVIivA9crDXgMsgZWOFi4Dh06CrGjBI57Md1yYuOcf/VatGgpfd11ljcEDAFDwBAwBAwBQ8AQMASiHgHeuCDFJiZTHCISVHI4BV+ZVNibIRAhBGIR5aO2zb88vryPS0yiuETem8VENhxIhKCqd8NibSvKojeciXIJiKUzevRoeumll2jdunVUXFws3jzuU7TDCX5EiB0EJo6Pd4beunWrP1ZNOCdaV9kgaJS4AQH1yCOP0IwZMyRgMogdJF08EEE4uhxpxYoVki8qKmbCJ9bfBnWIxbN923ZkKTu7TTUmTwrtzRAwBAwBQ8AQMAQMAUPAEIh2BPDjZlo7ytuwmBKbNqfykgL+YowfL2EK4ZA+MZJ3SpzpoJx/dQ/xXtUGOTWpcEr3f3ekuMtjWDJ/e3cX+caCRk6dXrWR3jsaq/ah5VRJcueq51V26Kt7tOp9VR93X5Qh6dzcM68uSWXhqq3dkpx8VX/NOSM4Pao0cGrd79q/SrrTOvh4VdJVB/caqCzneQmmbZUmaFulB+6qnqIqXVCO5Y/hH9wrSgrlNuQb2jFLsG/DEtqzejGVlxY7Q4TsgGro4F4H99hOnbtERanmqHOSU+LMXEudOndbp16mJN3ceDijaV31GqcuGKIQ44zg1sPJB3935gxZ7n5VbauPrPqg3mlfvVf1uyopwbB1aqshxjexcfFUVpTn7hp1efAH4AgQP7hPnz5C7OCgKMThRegWrQ+n4hEhduB/BhYL6YILLvDU96wmMJXU0TYgdtR8CjojuRcFhA0WCgmWR3VJXbp0FVLLLacu/ayNIWAIGAKGgCFgCBgChoAhEEkE8P01vdextOzpqyOpho1tCNSIQCyTPPyoVktCL3BZfEoa7Z3/Dn1zyzvV6u2mfiAQE+McwBRt2qrhB7x93n//fVGvd+/efq5A68Opd0SInb1790rAYUzs66+/oZNPPpnS09PDOc86yQbggaAroVNSUioy3KZUIHZOPfVU6VNYUEhr162lXbt2EayQyivKKTEhUUgrzA1HnyFINAIvWzIEDAFDwBAwBAwBQ8AQMATqDQL8HbmS45HEssV9/6sfI7rqUf65XS116s0sTNHGgADHY4lLSmHXnRLeo+EZ9SXOo6zNkDHU+sht/PyK75bW2rU+ICBrm1q1toHsXQTnoEYbw4cPp6OHHE3ffvctLViwgMaMGeP3VAq3ehEhdnAyVP/+/Wn+/PlUXFS4H5kS7kmHkr9+/XrCUeeIkwM3q927d9P69Y5lEXRNS2smp1plZGT43alGjhxJeMG6Z8+ePYQgyRooGSSRysIx5wicjKQLH0oPKzcEDAFDwBAwBAwBQ8AQMASiD4EYSkjNcDwuok8508gQEAQq+Qf2/Ux2UMNEQHwyh9aIcfZkBlf9QyDk2kZ4KmocAterhMQE0eboo4/21FMnIsQO4tLguHOQJeVg3phIiWRSouXjjz+hK6+8Yj9VsFDjx4+n/v36UecunYXEueuuu6hLly4E3znEDAJZBfIGQZPcJ1+hry40rH9g5eO2+tlvMCswBAwBQ8AQMAQMAUPAEDAEohSBynLHij1K1TO1DAEmbuB4FTxVlpcFr7DS+oFADWsbqQkol4BgyZMnT6ZZs2aJKspxKBcQbv0iQuzAMubjjz+WuTVv3txv4RLuyYaSr2APHXo0/ec//6Ht27ezpc56WrRokeiJ+tzcXfTFl1/IC3LuvPNOwrHttblWpTCRM2DgIOrYqaMQP3/5y1+oU6dOZrUTajGs3BAwBAwBQ8AQMAQMAUMgehGIwo1V9IJlmkUdAvb8Rt2S1HeFlEuAx8/vfvc7MfKYOHEiPfnkkzRo0CBq3bq1J3v/iBA7O3fupO+//17WEBYucG2KdALThgjWeOnRZAjwfPXVV9NXX31FL774Io0YMYJKS51fKTp06CDEzs033yxHt5cUswtWaYnE2PkXedE1AABAAElEQVT8889lOu3atWcLnURasnQJzZ4zW8puueUWuSqzJzf2ZggYAoaAIWAIGAKGgCFgCBgChoAhYAgYAvUOAezt4ZUzcOBAQgBlJHAKKPcqRYTY6datG5111ln09ttv008//UQgevR0Ka8mHjgOmDYAjxfcpZCgF/zkkNq0aeM/2lwK+A1Bkf/2t7/JLfqBpcOx58dy0KRtbPXz2GOPEnzr8vL2srtWucju3LmztFdmT2XZ1RAwBAwBQ8AQMAQMAUPAEDAEDAFDwBAwBOoXAtjbI+bu448/Trfffrsof+211wqHgBsv9v4RIXY2btzIkaK/kwk3adLEUyZLBg3yBmIGgOO1ZcsWevXVV+mGG27wt3zllVdo8+bNUt+PY+3ghbbxfDqAOyHOTlcmrkDstGrVShYTpFBg8mJxA8e0e0PAEDAEDAFDwBAwBAwBQ8AQMAQMAUPAEDg8CCiPgAOUwCNoAs+BpPVaHq5rdVYiXKP45Oqk5s2bR1t50jgqfMKECX5LmEiSHTr2jz/+SLfddps/BhBUB0GDQEh4IT366KNC7FRw4GeYXD311FPiWgYCB0e579ixQ9pNnTqVVq1aJQGVs7KyaMCAAZSZmSl19mYIGAKGgCFgCBgChoAhYAgYAoaAIWAIGAL1FwHlERITEyknJ4c6dOxI69aulXi9o0ePFmMQL2bnKbGjkz7ttNPo4YcfFouY6667ToIKeTHZmsYA6fTBBx/Q6aefLs3gMnXffffRa2y589q0afTII49QGw58NJddxxAECQnzQb9vvvmG/v3vf0uZvoEMeuihh/RWrkuWLBFiRwmuapV2YwgYAoaAIWAIGAKGgCFgCBgChoAhYAgYAvUKAezvcQpWdna2kDpQHt4+OBUbHj1e7P89JXZ0ddasWUMzZsyQW8Ta+fbbb2nIkCGeTFh1CHaFHkh33HEHXXXVVQRy59NPP5Wy448/XoIh/YL1BRuHpETVAw88QPfee69Y62zatImeY5LneT5d6/LLL6djjjlGAidhQXHMu/eJj/vjmE38rPGF3c28i9/k/VRtREPAEDAEDAFDwBAwBAwBQ8AQMAQMgQaPgLO3lU1u1My1Z8+ewhkgjjCInYKCAiF2vFDQU2JHmaodO3f4Y88gkHKkAyerXn/84x9p5IiRNHTYUHGfgqsVXkh6BUETmOBmhQSGDsefb9iwQYidwYMHy5FnSgBpv8B7LQ/PlR/2+FiKiWMiKjbeT0aFZyyTaggYAoaAIWAIGAKGgCFgCBgChoAhYAiEF4EYtlyIieP9LVvKRDqpJw9CzoDUQTrxxBOpefPmkvdi/+8psYN4NEhnnnEmNc9qLkeI43x3kCFIXkxYBgp404VIS0ujkaNGVqtN5JOukNRKR+PquBvp8eggiFJTU/3z2Lp1K+3evVvOskc/BFqGiZaXKZYfdkquoAQ+ij2xrMjLoW0sQ8AQMAQMAUPAEDAEDAFDwBAwBAwBQyAMCMAbJYFiywpFNh+DFIYx6iZSDUU6dOhAzVu0oJ0cczc3N1eMQ5QDqZukg2/lKbGjE164cKH/xCm4Oo0aNYpAqmj9wU/n4HsquaM64B6L0KJlSxGqljpKPmk7uJXBDQskDkibsrIyWrlypfRBUGW4d2VkZNAuPjr9xptuojPPPNPTeebllxEteoRe//UjBw+O9TQEDAFDwBAwBAwBQ8AQMAQMAUPAEDAEohSBUt6HRyopRzB//nwhdaDH+vXrqbS0lJKSkjzZ/0eE2AEJMnfuXMH9uOOO87tiKSCRXJBAHcaNG0fnn3++Pz5OYP2ePXvo6aefDqrydj7y/KOPPvLXXXDhhf58uDOq55hzzyVgHM/uWIizY8kQMAQMAUPAEDAEDAFDwBAwBAwBQ8AQqP8IsNUOG2SUlVdSRz6NCkn3wV7OTY0+TjjhBBo7dixN48OX4PGDcq+Sp8SOgjxy5EgaP348PfbYYxJcCOUKhlcTr+s4rfkkLLwCk86lb9++4m6Vn59POLseFjtwu8J88IIVD16w+IHlDpL2DZR5OO91DBzBjhO6eNRDFI+H8lBlBFMhXHKDjXW4ykznKiQNC8OiCoGqnD0X3mBhOHuDc9UohzcXrvULl1zMPpyyDy+64ZcWLizCJTec6xcuncMlN/xPR/0aIVw4h0tuONE1navQDScWh192ZaUT9gT66z64ai7hz+mYq1atoq+++koGxMFJsNZB0nq5CdObp8SOzgHWOiB1kL7++mvq1KmTxJ/R+mi6KkETyjcOcXPS09PlFW164wGC29uSJYsp2WcCdiA6Ko2Dj15Vcj6ILJqJK5S6PpiubFV7zkGQtHVKVS7uXMVChMWyYHeZ9Agl1xFX7V1lV5MBRVluUJ2r9XbdhNC5mlxp7rDEB4sFRATTeX+i0weC7+LSNGQ2mFxdr6BYhJIdAgsM7MYDOodj/RQLv86+9Qw5cVSE0Nmtr9P/0NZPMYYst2zV2RlDa7l1KIyrGvpzmC/au+WqAD8WboGhZIfAQrXSAWX9YkGya4nvGkpuQDPcKh7VRPjWK6jOQWQEKwqOBVoGX7+Qj8gBYFH9H2AfCIeKhW+9/Fi4FQ0lu446Y+FiwrB++iz7dXY/c8EWK0jZga5fyCHqiIU8yzxo1XMYpvULqagLhECdXfdV+uFRDr5+7kfEJXW/v3Gog2gkt1z/+vnLfVhIy7q9BZPr9Az++QsJi2vu6K9ykQ/Uufq/JT6dD0B1le2WK3/c+LkI+izXUXZQuTIB9/pVCQu5fugTkILJ1vWralolu6qs5lwwuQ7iB4gFBLkA1Vu9qhb7f/58NQegelCdfWD6168u4AYop3KhkWsqcoe/+RCp2EiO7zHefqmOckOu36Fi4fuQ+bHw3YueoWQfgM7VP3++2YeSux84VZ9tdPGnwPVz6+xvVHNGl6KaXOkS/G9RyEfkALCw7wK+NYnA+oV8RIKsXwyHTykqLqHRo0dTSw6jsv9nr+Zn63DWJicnS8xdyARP4GXydDQFGUwWUo8ePeRIcJhNwYonWGBiL8EINhY+0NU/1Pu3wrzqmmqTVVc5dW2XwC5Yma3aU1bXQVRRXiZzUXX1c+G/IoPE06nUQtxzHsekY5byjwjK+Eb+sXOVS7GvXD7/TjOnna8PZMi3OWRcclHsL0eW6/x6uvNcJ119ZaoDugfqLA1rkgUZ0rFqPC7yy0cVbkSuLx9cZ2cy2lfaoCsX+8v4HnnnDZW48cl2uvvLpMLVsVYsIIdfggU6800gFhFbP56HTIV1ck3Jv741rZ/q7O540Fj4cIEsv1yUqXKc8euHNoAROnPG/xxqe1wBOC7aCX2Au1PsE+DcVJMRIA/t/SKQQYIcLcQ951W2yPK1QV7aognnZWx+0/FUhLTz9ZE2/ooquaj2K4Is5KExX6U55PKt9Hc1Fdm+Qr/OaIgU2JiL/HID877mOkY1nd3yOL8/FlCO148vMiTaQJ5THH3rJ0oGwYJ1xgQUI5kDF9WEhR9j9NUOvj41rh+3VXxUhnv9FD+IDSrXPYariaqwn86+OUOWrpPME/J9irjL/cWo5hfkStKMT141nblMhwmqM8ZmIYILXyWPK2f8WGAQyNFK3Lvy2laKff38eWS4r7bRbriXpHJxA0W5XOcs9dLBqdC+0gbNXXLRVurRHzfogot28pXrPJ3GThvVDXfV8uiPMr2KYOdG5HJWG6jO0j9EuRRD56puop+KDaazlqGvv6M7y51Fnk8umonOXKj4qAw/FmgknZDhrK9t0DwKIVvlObdyjyrUBWKh40m9jCMaVQ3JZVosV2nojOHLilzk/Tq7G6LCda+6STGX6xprE/8VGSTVGWohcXmw9YNcaYsmvr6KqVxRjb58leST59ZZ5Uq9Tx7yfp19/VUe6gQtLg82lh/bYLLccjXvE6jjaTedjx8LXzs3FihycBaNnKyvTORwscqTYtxoCoKFX3e0cXVU3aSYyzFvyfObM3IVJlLBhX6MfQ0VZ5GFMm4jc0Rbvg0sV7y1Dl1UP79s1kXlSn0tOruq/eurOoj4ag2qxjssWMgA/BZUZwcM/1zQBsOjOEANKVBZqNMG6MPtgZckLecbwdZXUS3PdSjWpoIFOkOOFuLeJbtafy73PwvI+/pqGxWxn1xfO7dcFPkVQVZl81XksHCVJ0199SJbBnbpjIacFA+/LJT5+km9O88FEIOucvXJ8GOBDr4Gfrkokg5cwYL95b6+7vVTcTKAT5aIY1KnorSYdi6bI/FxUeV1Uo4DByp9/vnnpFwHPHm8TJ4SO0pq9OnTh4YPH04L5y+k9u3by6lRmLTWewnA4RgrmvXGdjUuIZGSmqRSeXnVbOUz5Lt157WFfnjwgXEnbeu+ol7baTnKgsnQMncfdJY/EtqH7/Ehd8tCe00qQ8dEuZYh7y7HPZLWoy5QrvvenZeOrr64d8vWtu5rYBvcI6ENUmB/p3T/ctVT++gY2t59786767WvluGqemid3qte7vua5Gp/XJG0rfRnYV6un6OB8656BJbhXueoddrWfQ3WDmUyL766ZWhZYJ9g8rQMbZG0L+QF1gXW416T9sN9sL5uWe58qP5SzoLcnz/5R9Q3UOB8dUwdv0a5WslX1Vv7B5OL5jXp7O7jEu3v4x4jsF7v3TK0PeoCy3Gv9Zp3t1F57jZahmuo8sA6tHPLdd+78+iHpHKR9/fjTLX1c7Xzt/GV4V5lBNZxlSR3uZa5+wTq5b5354P11TJcta37inL3+Khzp1B1geW4l76cCfa3SOVqO3d/jOeud48fWId27r7ue3deZahc3Afrp320nbZx37vztckNrIc8HcNdp+Uo0zHd9aHKtZ9e3e3c4xyIztpP+rDgYOuHcVSme8yayoPV6VioQ3Lfu/NObc1jKgZ6RR/kA5Pq7a7TMrR1l2tfrVfZtbXRfri6+waWu+WFaqcyAsfU9qh316Fc5SITbP2qtQnSHzKR3HKdkurzUTla574Gq0MZUjC5KNc+NbULVqdlgbKDydMytEXSvopZoG7ueqdH1bu7zp0/ELlo6x4Tcvy6+DJahrZIeh84ptZJI35zy9Uydx+VU5c6tHH31T5a7te5lnbaz62bykVdYLnK1bpAnVWeynD3R12o8sC6UHK1XSi5qPfXcSbwu0Co/lperT/fqL6B5bhH0nqMGaiz+96dl44BfbUMV23rvqLcPy/ccEK9pmp1mDcful1RmkSxcc7p29rOy6tyAYipc/LJJxMOh5o5cyZ17dqV18WtfXi1igixM2jQIHrllVfowQcfpLVr18qkwzvNxisdD7m4kVXwg18BZkc/OkR4/PXDIY+c/EXQEgcz51Gs6uM8nNwGHyQXrC57h2py0UT6iNhA2doL5XwKGb+r9RMYWySnBXLV+0qdflCU6kahL6lkkcCK+uX665GpmlddsHB6VPXBvGDsr2yyT7RPZ0ffqtZOrdOnSp+qPo50mSfLrYaFrxFk1VVnHTewD8ZnjZ1hfHIdqdqDR6jKCkL+fykC1gCzd5qyvECdfculLVxD+bPSnwXo2vgrOFPVj3OuNhgPybnifX+cpc7pJG31bb8+3OZwrp9Pmg8L57nA2M64eq3Seb86l87aKpjOgesX2Ia9ceSZ9MsXubjzLQqynByMkUM5njnXsxxi/Zyx0Id7QC5SwOevuj51W7+6fP6qy9XxXTo72vjmtf9zgerQOjtoCLY8r7p8/nzDyUV6Q0EfFpL1NVDJuA32+QucV3As0PsA1g/NObnHdu6lWN6gi6NyoFxtiXJuw430M+roilJ3m4P/t+RgPn8ODNXXFzORuaBS1s95LkRL3/REZ2cyor3OwLnuP09fN79kacf95RnBMD4pB4OFjumIUJ0dnFVuVRvVpGpMqWNd0FbXxpGlbaRGsFCMHXlOq4PRObCP81li3VxYOGP4xuYb998iqRP8kXPmpC3rvH6+VYYEdxIkRFgVVlrvQ4lvOcdtFC80R3Ku/5+964DXori+Q1dQEOkgXQQBBWmCIFVRsCP23jVqLImJiV2jRo1RE4010Rhr7L3GXmOvscZO7DVWwP2fc2bu7Oy+73sF4ZHfPxl4OzN37j33zr0zs/Pt2/mehFWvPP9qw6WbqaWOtUi6pUKX8vwzC5gHNAJHXAqxjcnnJuHrZqHafEc9c7jWkCEP44D/vs0zUmOMD4q2vItHuOTz2oyTMr5MsPxeQs5qeznhkQGpmi/UFu2BDgjVFT+zycsKPO8EiUhed85pY7nWvZx0e3lhwBghmINCE2lsye8lyVqU8HgrvB+Fl7b5joqSW+lxo+/BU16LPE4uwZIllYVLSq6XNdrrpYrxk0xgFYe9SiEZSvq0sOMXcVlIfFGgB4s9S/A4zTcmiqY8qKe9LttsYpSp5Au2G7bPPZfJWa62xOaUy5CFVSF+ZdyiLA0ARZ1Ie+L76XlJz+efx/OWSXcSP08NbcRlqjCWfa89ru+W123YPufV0+uzfpZlfCzqWD+jBhpKVwQLgs1NsqZYa+bpO21jm2dt1CvXJ+ofNmyYvsSZD3beffddrVuNZVejPtixDn/++efupptucieffAocnrkjjjgifrFwo0bgv0AZH+o05xc4Y7Y14a9OlJjzx09ETwtXmyyqpjwmywaUVQ3tIfPEWAmAIYv8Qb6gW42eEfr5TzesAit5+IMnVF55yNGHaLPhWL+sTtZ0Sc1FPRb5TAZFSxGXhJQnwSVd1bTd+A0ozQNfxJYwGEy/1UGSzbX5wmQS/IhLWmpTglu2ObKxECopu/ipy4iBhyqUjI6K9CftKlp7Qo9ywI02G5/1y+oetyAdKyzEilDjJeKSkvKwbAllVUN7yALRmJLc+CQEuuVlm0HX//+E+JmZZitzs5ddS+gVbU7aa8j9f40f3VLXWpT6kH5EatCY8yJyv6DoZ/5UwiVvbXEI7WCpuX6aHHmIbXXmqEebjW76rU6RRlo/g0nexliBAZZA0ydFs83yss3k4/8K80/9pZzJGDby6AvSUh6WLQEV1Sgd2ViIFWP2eVVcNlMmJPDVtDlpX6D4QV7/K/hCuokfe2OWQCbVm/KU6KqG9sjGQkKLqKDViF+qmzJM5OP/BbXZcAzb6oROykGV7z7p/DEZNoZUkEl5UiyUVU3aVRTRA1Xqe8Q2PtNvdeT6v6C+oGpilXEDXWpCe2RjIaGRVQm0Sn2wZu8A1MhHYsAoFElL6GyzVKcvwAiegnSs1AeXiqJAKJPGBDqbCu1WZ46kdl+MfHXa7HEXfCyb4triF2yifWJjIVZCIzPaQga2MZV5ErqKSbuKuJTpKU6dvqDKRopfNF0Gy8riJTDUaTP49H8xzb+i0Yn/2RD6EHlYZ/I2F9rFanTyVBgHdfqC0P+Z8eP3C/KH32fTWA9Q6MVqiQ90LrjgAjX/vz6KZQ5488033W677aYq/yQYv1vnf2nReKBp02YY6Hiww/nMia3JHXSxrJQSQbD5bk9vI19gj5nuIKiBQTcLkzU8L5gvh6gLM8j55ojGgpcM7XqHF2VP9HzJwlMDlzYEUckUkCtUTD9lrFxQBrq1FXyRGmS4QbHZTLJI4DXfALvhNpdwU9UVbQaRtoovyEY+s9Xy0E5ms5Ek+VgFMeY2oyqRICdcKTLAkId280XKIhmyLYgvSmoMKzdVuMFIz2xthfiVcFQNNhd8ERSYbyrZHAccVYeOBp2+FnDNjsAilQGevshtRrnB8aNuIXoYsyPgpujiKvii2OprZjNq7HvKwrLSD4hf6gtiWT3g5r5I2go2i7F0SWxumpTJpfh5w/OxjLowA6/4ipC+24ZFnPBjIh6yJrHe8YMosQwXxVhnueD4pK0hvijED4oSm2v4grw1+iZDipdFaTMNVLysvzTYFNJ8e+QPehq/2K/cVC+ZdghlgyNblCkRGxI/U2dYualBgelH1drqG78UWzBQYnpQqOGLOuOX2ELsUre9uhKx3r4wbNoYytFmFrzhNWy2AeebvQnh6i1JcMnribmpKi2ILwqqzLw8RgHXEwKvdaO+8atx/4PxsZ/1tNl0yoTgC6NV8cUPspkG1id+7JtiF2xSv4wW/JXabIFLWSRDphJRYw64ATr3WYobyqkvSLK6mlPcpK2+8Uvtki3AM9+grcZYrjT/CvYIJLcxNY9lpRKx3vPP5JEbVsFmT4w229isry+Mv2Se2Rxxqbwh8TOzU5utrI4En5HPfFmwOTXIwEwGbRYvjVe0Wx3YNWyOA458ATfo9LWAa3akqllWKhHrHT+zGSCGJT2GlxLBYzYUfOEtKF4Dbo34Ac8gK/mi0lguAhdrhmV2qZXEoJ91a2uIzQ3YyzFk/GnRvIUPn2xYfBd+5czkyZP1XTtvvfUWvgplfqN9iXKjvrFjLp43b66KW265pTvkkEPcwIEDVf9PeMpmNv5/yfnGTjMex+Icsx+b0ZwFmGT8xyZdOPn4Lh1TaI+zRIsUOcGE/4yXttk2YSOupIWtEkT8egpGwyav4Sk3Gb6+TVwmKfE5+ak6yJnNIpGPuBSyd79pOwmkeaYAB2zTmzYGfr1VBpHYd7NX7YQEYICugSs8ticM0o0L5diOYsEXJKc2Gz7IeQp4VXDNF94uAKY2x74CLcWmKcBrUPxoBn+UUDA89sFsS3HV32C7Ok5BL2c2e7hgM3HKvggizDxcKX66YaEt6M/j5/kLvhCGDMxtF43i5ovQTmVMMtDb7A0ASU24mJ9Dn8TLtkj3RT+70GA+ImOCa77w8gFXOEGv5IBr/qZdgjObiUcBgcbMjzlPTptT3V5nLkpcP/+IJyU+J6PgcYEdspkkskkosNUnfiluQ+JnuugP+YIGgSgzgy9oTvQzyyJ4/lAs2EwamQyv5GN1RyBSAl4aAf4E9wfFLwYm4MocgqNOW1T31TiuEt3qa8nmOJa9Y4JwBZtJkgpcOGZZriN+0bfm4wbFjwqCHeZv9RNU4NGPskHYYGVK+xrqBZuNyfBKvojxs3avoIAb4yes4AvpgvJUTubTIG+nbE7bvbHsjHh++FoEGPOz+Y05ddIGFAu+ILk+8au3zQC0tYx2RDmqp37fT5mCcjF+NAaJLNFmXyzYzGZrjzpEVBfjXiDVp47nchY/qaIxlcYy6TTJM6m8cONXwRdUaD4q2ewNQDNtMpvVJeBYX5UXbY54KW4iZ75QP4ld0Regm47gl+L8EyAvib9kqOqymRfzJQtmK9mMThaNC9BSfWQQT5BTYKiMCUIVbQa9IraUeLmGrEWh3/JnapvgbCwn2JVsZjdok9nMYhjDcWzZ/GGTOP01xrGEW4wfwE0+4Ho5AtE25Ewy02w2o0Jj5JGhkpHN9oFZ7biYDywP/onjwivxyko2ywC0eFXBZtqEtSjutYnLFO1BkWOjoA+NbGdfoa/29RN4hPSsPkfVm2m+oBFkCElFXGQL2/CfGBQyP5Momzw5p9uwJIjhUpggyILcD46fwAJugGXmbUYe1Ee7Et3qq9kuGbDTx7S3HjYLinyV5p98FvSn2NIXjGrI/It4kK1qM/V5q6gy9bPVY/zARlaOOX79CB/bLa5En/Nllccff9w9+NCDMqPaX9VeVDYulgc7HTt1dutvsIG76KKLHL9k6JhjjnHdunVDfP3ZtEXV2f9GXA6yphzsGOeadxr98ATnepjE8dm11hNOCDX6PPKDprKYKIzEePlcVZYlTt5QRsEvdmIE0bBRlFGBlwKcpQRUFui2cFAcJF20CAeCaKHMjEzCZRmpks1auAK+eHCxxUUdQpvpZbsUUxEU1LDZk8kvUZlCbBSsTIhgcw1fkCfabDZRNuhT5ulxfgjX5KjGbmSgmf1sJm5qh8oBN7SLXf0DgbjC9vpUJrb6xgYmyodU8AVoksclqGU9yrJNorjUN36UIYj5glWA8EvSPK5v9mQqZT0ooi4rewYSkviRz5MkV1v8hOuZa8RPIOwTmDRmAqjZTLM0rs1m8BGP9vGCvlSMH3nUrgKFvQ4JBhrKtccvkfWMHpPQTJVsJl/iizrjJyDqYUdZCXYi83UQzRdsps0LGj/aFuxTXsY1/VQjXqoLdqmt2lpkNgdeGq6YISfph8YPGAHI43rHiEYzZSNZWLa6yrwgqQ+hTIMs1SN+UVa4FIR8mH9+LJMWGqWC7ShQjeq4lPxM+YrjgqzoEHG9PAEIxIS8EJPQJgf4dl8M/AVetJMdlwbNP2JILS8oalyjQCypwSX4QgTRYqNnMl9IPWXJRB4mP5a9jz3FY4OHLOoQyhLJZQKhXvPvPzp+ZV+oi+xs6DvrpfkX+y6mwMty1bFMN4IPWA2Kn9nyg+NnfVBnZHXsQ8FmNJFFYy6syxKh7ShEcdQL848NTOYLtoNmfqNg6uc6fFHrvSTaYTZRZ65fw9XsIJk/ZofYcFFdlcRmFCvZLF8AJtgcZYULGeqqNv+kwnxBXiTZX7KZ8gUb03pQJJGolAwE87oLsqCJbeHEz/uTmEEfMvNFtbFcMX6w1vuKxrEooBzXE+Ue3zcQyBr6EssoRL1BRhkvhfihLnlcgirWo6xwKYTGOuLHD9rmboGaLyiOBu4Ffnj8gkEaHx7P+97r8OOmrKeB9xI5AD1YkPlHM+Qr2sliLfFjGxNZ1S3yslySJY8cq0IpfuCVnciBJ1GKR70mWnf8/LgAv9QHXF8RSL6XYxtITNJDkxuwF7BxQYxoM+yjO9iBQFcuPdXihz8t3gyPNcxftKcRk82R7777zt13333u22++lfYll1xS3/3TWKYslgc7/M6X78OfaOKTrP8dxVp04dYbOziOxbnA41jadKPmx71mC1ow+fGPD36YlJFBkwqEZHJxzjJpQWaB9XBTiJtuDxAaPdWDej0UU93wgy5TE9tYwMKvycKyTX4p9cIVbTb8Srhsq9Pm3Bdkpm+UmCU20y4mLmBiUZtnqrcvArTHzXEiVGxHoeALacaFnMX4qQU2hfWVVRopG0UjZsRFua74UVYp+CKvehy2w4yCzaxQScFmcYDO3JcVP7D50CY2U0clXJAlCpuj/0kjfx6EOJZFjfajZiaAP8qznfJq84WFGj/i1vBFoElpMX60IExQlnK70BBjyg0RE7FrjR9YYv/zsayHvNEXBPZQYuVFYxu5mizuJsDcl/38s3YahGRswklxfbPZHP1PMvT4S4pLGqneDlUidjARYNo8spFttfqiwlrE/kHOqw96UJcaEvnDCgu1jOVa10+Kew0el9V6x49rEY1gQl9jWVUPG+KV2wz+BYyfMHQBfr3ih57LvMRG9NXWZVpd02bwmonsE2PGRL31iJ83Kx9zCyN+NKi8FuXBonHextzHpCHVaXPqi2Az5QiX+DnOBdKtjQUsjPlaZALMq4xlihtbg+PncdOxDDgfP8NUTrtgActsr/dYXkCbpQcKa5l/NKhG/Lx5/lqHL9iZ3M/qFS6+0/n8q+QLsAG7YvyoU6g2Vj2ex63LF97HNEFShOIPEzsafEGi1KiRnF6XzT+JhL5HFtbxf4Hi55VFPcJBrdYxR7PI2ND4qeOURQp9qOkLtNW6ZqTzjzDyiHeqcD12Hj/vm9zp6bgwg5gvnPhxrvG/v3jcdP75Jl0Tm72M1j02hWbZXKsvYLP1P4wTao5JWLjADPXUsFkJdvpeoyEG3NvM9vL8E4YuFK+AS1i217CZipm8sI1lUmL88maqDmMZY596KF4RVwihMfSEsvhncZBPxZbjyApiGi4LtYzlGD9CRGGCIiX1WCQuEwk1fMGGqLgYP/Np1ENWVLSW+aLVhcGm2FdphwBzXzY/R18QzthMV1Ahk1CWKGz280eSQbFvjL5gFalB8aNOKMhtFoJons6Ok8b4ITEm+NEbO5IlsXGT9W+JJZZwo0aNiso7duwYy41RWCwPdr7++mvXpk0b9W/SpEl6W4cVc0pjdPy/RUcTPDjjgzRkYfhjpnKyMsVZ66vxqhkOJi4yZA6TWu2giRrvKqCSYBOJ2Jpl5EahRt3wkAs/8MA+LQLiN56ARTzSiceyv7CQJ1uVgBOVCgtV2CaISjYLlzyUY0LB5Fg1X6h/aJAvAnPBF0GWTcab4pRxVQ948nGQp4z5gqTUGMMmD1Ot8UN72ReUKdgc+mG4bG+QzRL0Mmaz5HGRn4AXWITLCuv+wkKS1AD7YudyW4DFVi7wUZYE00GUIK5Cwlb/+AUAw6WuFIcKatRBsFhLPPDUyxe0uQDIXvhkY1mYQQdZmRZW/DgXOP9MV7SZ+qDHfCsbUDf9qhuRBjGhHtuDvNHQxHXdN/MaZJmZjgDBLGIFtkaJn+KQ6I6+oDnsD4wx02mXOoNCXfEDjphNnlWUBbEga5F8GuyhEcIlGlJhXKDOtjTJZtJJxIX1yMJ6ilviMZtTIcpKP3mRoi9K2BXXTy9StDkYY7jUVcNG6gmy6kOweWHHz5QszvjRBvWVl+ALdt1oNXwTfEHeEk/95l8B0JwM1UE/1wphIycrU2HMSanXrbEHpgJkkAtsYqw25uo9/2hEGTfQYgYjbJxSt43lqNtDRJ4oFwppHyr6InSo4IsgG/TJESlODZvZh2Bng+IHPcRlivMP5VRXsr6rwXxBmYLNoR/R5hJOnTZL0OtuaPxoSyEFW2wvYDYH25jpgyTpTIGe+8KT1VDDF8HP5q/on1rWZQKnOHX6IhhFmbIvZKzZjJw8TGaPr+VXs099DEaYzMKMn/oU/BlthqLUt6E5t1mG57bGEhjFG+SFjUaSQ8xqj1/oZyInaJt/wiA2AM0/tfoCvAYpIMp5e1SVnoC3qO4l0R9BNxXDfpJr94W3UM6rZDP6rbVDuZSU5rXXYyjKicMkdspbWdSkTp8ExsDTsHtJCXsRx4/D4Xv8LO4vT2Y86afp06e7zbfY3H3w/geuX79+cewHLy/SrFEf7Nik7tu3rzv00EPd888/72655Ra3AY5ltWvXTgPceBZpr/+LwJvxO3bClydndvPQZKUTWCjPak/2z7CTtiBr+w8++RdMxLKZb7jMQeNsS5PqOV1PY8HipVEQe5AJmYixTLCgq4BrlaTNFmkuKPhf02bIRFwWgmyk+fbqvvATuCIugYVjYMCu5guZHvjM5miY0cXkLwYpnqS/xoJ2T03aAm4GX9CMmjYHXmGbAtBKNnu5HHfhxo+4TEF/yRc+Dnmzehnto0zaB+IggVw5fqBX9UUQlBnBFmJHXUIO9VpsTuUNhgalZbM5QCpDu+9J6I/M8Xqq2xx4hc1LWs/BY/xCX7gm5Nz8rVuY19JpcuCIuKQldiUsnk6CmJF5m61eM345q+epYDOgKsePvyWCFNvN5qDWm4SK6kYMzL4xsLAt6DR6anMqbzAETctleeLE9gQ74NYavxATDxBkI5Y3MMYvKPHx44Oz4CXzhfVHudlsYLX5ggKBL/UFqAs3fsBbaPPP2yuPpTaLbH2RI3zfAqngZ2tmHtsbEr9UjgALFr+4xkQbgkGqG7Fa/MjLFPhSXxToquCS4lAm6a+xgNzw+Zf2vbrNNcYyNRk7+6ByINSgm4FpHwIt8ib9MV8sqr2AecnmX7SBNqGiuhEr2cw22ssU+Mxmq1tuMKynZcmnNA/lvVD2RV3rp5lhCmraXC1+XpPZEeQNpmAz+5rYxSqTeElnMnlfr3XNSHUYbqR5qIaP5WCDcAwMtuQDlQyhXtlm9SGVN5iCL0ikfGwkqqqemrRpXNQWv8Cb6iR2yeYa8QMu7/52LynwR7NQKONWsNkbHzqgjDapoKvXjWLETe0jMe2DRIIvvIVRsE5fULaCzSVf+L4WbSzsX9I+R5sNN+gwm4O5yiJv6I9YvZ4fNJaBE+MX+lLeCxTiF20ym80w2FLDF2SuxRdqDftEgyF/xCGR8qYLRSZUbYSpIprXU6svIo4pS3UJGb7w6vn8gEexFudzBOrmwx3+Vaxbb73VffLxp2748OFuzJgx+uoZe/DjLV8010Z9sGMdevDBB93hRxyuP3H+yCOPuDlz5ujBzqLp4n83Kt/YaYaBxge639vEC3POz0Uu5CEZHVU8tNfGm3PKJ18QN/HYjh9r5oRVEhhqHNwJjaqN3+iUiGV9SkvxfFlwBI4FTuDcZo8hzdLGBcLUqiBcb4/BpDK5UZ4nqkHBbK7hi6CDONRlvgjV3FQDk0nB5gTX2yEUioaEOm1Gon4m1jyvqgVC6ovICLYaNgen1Bk/qoD+avHzfc1tbmK+WJD4Jb7wPWPfUYrwrNfmi4Q/2uyRiFM1flV8QUmq9hrzgscJRiW4njfQKayE+oL4grJUHOBqix9jU2KHKPUG+bp8YUrIXoof9TJFKF/1hFCOYy7xhW9KbBCBdSL5WDCvhCv/Ciuf1ymj/6UUsPBfyWwmE4T9mEyaA5swUK5P/AgdLPU2p+qIEdvTArEr2Gz8wU5UA4U4Ndcitlr8vC9s/rEFyXdT9lWff+CDkQsaP98/XOkEVpRYD14JNGv2VDAlhGq+kM0lXxCOHyAWVvxort/jB5uRBZNTE8nmbfalBsaPUappc01f1C9+8oGN5eBH0cy21FRTon6FMedNKfXPek0QlGuNH9s9m+9W5bFcKX4e3Rvgx2Tq78SGaGOgxbrdNz2d13jvps0gBInURKqtGj9heA7JRjzR0CpcHxuDSWVyRTXjZ8akvpBsKX7mC+LXwA5E+2jqfZ6GgBJpQr3W+IEXrrLUkPlHmUpjmfQEUvo9brCtHvFrsiDxS3C9bbCOhkSXeF/wO05oD5M1M1dKCPXxBVFsjJR9QTy1C5iMvuBVh3kCmtbryEsbQ0XsrJMp74Y1M1eKBWIFXDYYI4rpmJNMcErZZtrLBA/l8tDf8PgBpKE2w17zhYyQIQmIbPKd9T5MTJRAanMdvgj9l5jNPzoMwHXNP28jdDElNpMiv6nBLrSJTPovInvgeQMPCSFVi5/4S/c/ijB+lGEyXCtHQoyf2Ao2+756ebbmezlWvJ2kG3Y0NRbAA/2q4uJ9QwkmALAhwrPuBYPJsTlQc35h1XMsV4mfqfXYsCMUvI2hVXp8E78umYlv7DT2FxVLcelCv/I4VpvWbdzHH33s+Bey+CYRk8W8JLJQq436YMcs79Kli+vWtZu7//773dSpU12rVq2s6X/5QvKATQxuIjjQWW/K2cGZwQonSlgFbaKGuWFrmViNFmexZpbHCQ/LhRUxaL94fMaqYcimYILo1iRb0MpcTDELm/XQZHaTLfARR2TiGt3aDJdMWqDDU2bymS4Jg6BPjwluwBAf+QWOApPhh36ybiRzsWcMvEGXeAKjsmBzLgz+gs1e3rCjzQZuWJEhNBADqWBzsMHHhorhC6P5qhcirZovyJHysk7diYz1JZrEtlgJvCSRFujKyMeU0CMu6T80fhzrlsymNH5GQy7bwCsS7UloZZuN16CjzRRmgrz6x6IARS1cIkZgVFfJz7oJmyyJ5gujIY+8pNUVP2o3XOaJjNHVTNxKvBRngxpDRgymsp9pC5PZ7Gu5L9hMPVXWosCef49HJKAgXzDHf+o3LFMZWGqNH3hq9CP4j03CViHREejyG1mCPsOJ8Sv7gnyymR2uMP/M/rriZ/pSO8zm0KaMagKP3MMKC0iyuRJv2eZ6xq/avaSSPtGgWxscGxcyEIbR5mCXN7REK9tcgdfGv8kbSxwjbCAx9YXRSKYNZNGFDUiyDwTJeSNZZIq4agOhrvhJiJegwwrSkeAFO3wQyYwf45EML54sv/lqIKBC3h8Yv+q+oGIYVEv81FRlXst37J8K3nCVzWbmTGg3FvMzmyKvlcmLRN6qNpd9ISDIhDz6t0r8pAC80h2MivazUMYzXtpE22QcC/ofLiEjLxXowgIShaLNKJsciwL0NNPLPLcHbUjRF+V5TT2y2QtFvBSDOqr4QmamvAEu2kzZ0JeQRZvVRCILSLI54Y02k2bC5I2+QAVC1hRtJ0F8Pi/7oqK+CIKCFFdYlwGnZPjIJaZLKHuTcnspULAZdZNjkW1BHqWYyjZX9QVlyVzNZrabfrONWoJOZaSntJJMNV6ZbryEZFlAISMDU3nMLaz4ETvoY1Fl+cKXo2+Tfqc2l30sKPIaFnMmCoXxrzoYTG3UwQYSyYtUxo7xK/uCMrKZiiuMOcNswPyLdpjNwVhlSf9oquxMbS7xsi/CC/ToC9JtzLGMFH1BXmJWWfMLPjJcARAEBBmW4KEuOwOs2Ww0C4agYJP2E6jwr0A3xsMTml4t8SWW7t27u9GjR7tBgwa5GTNm6HO4vdxSTW5h0RfLg5327du7/v37u/PPP9/tuuuuenNnYXXofzjeA2GOYDDxwQ5+OG8wI0S3ORRnip+r5jt+H49NMs5hpuJkCk9jOaPRYDCcaIbvpXzdyhFDgF4nRIARfhI6JW1yCrO0WASzKOHnt4B8ReuONRgdXF4mxyVLbjMZjUMtutgHTvEFpQmkePjQ2YsCOyyqogUY63eDbCYzcM2isi/URwKjkOv3Css2y15dPCaBhfsD4mc6I3aC78dM7mfxsh1KF8gX6lY94wc9Xn9lX5BqNtC/lny8ivFjs1gCn4+Fl0jpihP7xiZeAj+rXibxBZsxlgvxI2NIEi3Nv4hLnlARrsUvESY99g9lr98zFOjEQWPEVoHC3jY2LtyxvOji52PHPuY2qx++O6GT6i6ZlFJfWJ9r9UUQkH/T+EFnwcdErxY/8zEUSgbxs3ntjfI2prYVsKM8+FhGY9lmo7MxjV80KWAUcKncsJFrbBqNdDLDKC9TzebAGOQpzlRei0Qjqwr+IlzRcpsVEzTXxxfiBYggeEnwa6xFbI7xo37fPV9KMEgATg1fiLGevgCv95mE8r4QlySzmeVgc6WxnNPAZnyUCUmkQK9oM5UtYPzKe4GyLhquvnAtQtniTZvJa/bSVPGxgJTSK9osJshIKB9zrNImxSX0uYAb5JhVxUWDZKrOPwJ71AJ20Ge4QQUz31lf8nMT8un8i6ILYjONgJxZVNuakc9/b8yCxs/0pXGq6AuqoW1oVNd4USGn03KzWV0Ji5FhF3ADHrOquGjwMjlu5KeYgI1DLb45LoLeXhLNVF/wNT/fivEzlAWymaaEMVvJF3Esg89bbdogZgYir+hj88UP2Auw7xWxA102J/vaaFIopDaLFBmq4JrNybhQjyFHrBg/1hNwW1vMXspYPEhjytfKPH7iR5tYjE/c/pLSDTvSAj85vSn5mJOttaxFlKk6/yJuvhaxMwk5+IIoPiWuKPRbdFxq2AyC91/uC1uXiWi+K+Cqweur6AsyQ9DL5L6QBPWpmZagFPWrNd4bUrrZ4I0PPqY45Mvrp8i6BD4PG/qBBvz3n3f5YCc0LqaMfxDqjjvucFdeeaWbNWuW+/DDD+N3CTeGSYvlwc6bb76JTt+J82Yt3NNPP+2+/PJLt+yyyzZGf/9rdNiNtCn+IlazZt+HBzvoPge8Zh9dgUJysyNFSZOCE7Py7ODiQLHYHvFIE4LPWbY25UZI+AK7MjSTzS+GqJCdycQq1VNc0+WlClfZLHkDKeNC2HxByaiThe9RT+TYbsnIkg0VZkZP+cw+s9nuWmVeyoBGNt3YC6sxiIbDgtmcYqiMtio21yt+CnCiSzoJzAJSqs9Tcpr5wnhMrFI9xVXZwIp5g+JHPVEnC/WIn/h5QQpZzI1m9pnNCzN+Upzopp/rG7+yfawv7PgR05J8hUrMQ8H8Y3yWo5lNfpNK3pCiPOvgqDiWyVSKn8lRCmV11cYcodjOZLmVzT7lCUjKJ0EvK5sN13hMTHVwWD2R80W2mZA1hhaQa/jCWExEnQJRtlrORviCSo2POXmYjFbJZs/hryYTcxQW5lg2O2QTK/WIn2wJgiaf5moHVMytEGjUlSY00y0Nv5cEEPN7imlNwK4RPzOHuY3lUCzaHHxh+CZHXski/4+KX+hEbWNZtsN4G4eyP+kP+2X9jLkVEj7iWELzYo+f9cdMlQ9KY9nsZU4+JvHjktZ9i7+q3fiYg/CD5x9wyn6nNtmAjtQnfuRnn8t2E5fJ2pRbJ0A3fjGFC2hka/j8C7imK8UM5QbtBShjplaKn7UZn+VUwjarh2Ksm33mi/rEr9K8NhwCW/xq6AJTfeNXljVc5qbLbBYBdOsneSwZrZLNxsOcfJVwjZbyhnKD4md2ULaO+P2gvUB94qe+4mI2qU67QsesHqqRTgc1JH6GY7hV519pL2B6maeyDR3LtLda/IDLpnrd/8oYleKX2Bzjp/6HDlg/LLe+GbZyNoZ1GcVm+GNB9ojMPgcnahZp0d7I4Z87f/vtt6WLD3c6de7kjjn6GD3nMJ5FachiebDTq1cvN2XKFHf33XfpdSW+wfO/tGg8wCeY/AJlTkROnDjhWeakYLKFw9e0x7CnpQV+VtIF0OQN1yYbcaxseqBDA9p0sZ1l42NuiTKWDJt1w6pB8781j0/0C7gmlMgbFpusbPrNvkD3NhsjiEkx+i+lGR5zJrZZH40P+ULzBXWkNlMd9DUkflr3UzuJmdrMMnRk2fce19pTveSxZP1knWWrpzoKtCBMvKAr6tegDe0mXw2X9NQm8P+g+FGt6WTOHybhVvBFyu85c5kgl2Koj6SnNqNaNX719QUxzZaCzfwtCBuR2G5lqzM3fpaZWDca8wq4Mpi8xDNc46uvzeRnSm1CtUb8yCObcEnXItItmZ2sW1kyqAf7Ko7laLMBBXmrGgbrhstyDZvRrAU3tEXcRCgp+v6AN/IRFMn0RZvDb7HYFmgsFmyhTJoMgzTTWYMGMOuD4TIXvwmFOnGYamB4csQJ1UaNX9Ap31iZdlqqZHOZBl4//1jAj41p8jV0LBt2wKnhC7YzCdsXVQ5FZYbBivGVaB43CNWwOdBN3qoljOgzGwcGB7w4linDpByX2uZf5EOBNpm+6IsK6ydlmMhjyXSybhhWTnETmsgWN8sp29D4pb6AfI34mU7mZnNqL+kljIIv2B5xWUEiTsFmUf0lxWbZ6sxNf6qPZNDrHT9iGK6VQSrYTDp0LLQxZ/qoR/1oxL2c6Uz9x3KaUn8aH3MryxcVxrL5j7mlFNsw2GZYLKf6UC3Ej22GS6F0/pkew418iYzpkc312AtAVLYxZzJsK5sO0iMtGGK2Wi7dZgCYk2JFXOJRNklV518ZK5GJ9putlpuMfNFI8aNOJuk2A6yuFi1R8RmQ8Ve0ucpegDAhBLHvHvo/N340NB3LZi/zxE2xTJrRLX50Gv5zidd32UQnpmCNV+YDpR49ekhhx04d3ZlnnOn2+fE+/78f7MybN8899dST6vQJJ5zgNtpoIzdu3LjG8/p/kSYOsKY6c4hOczIw+TngFxFUiocJ0JzyoWxzTiuGyQYc4dklaTMMrTH2mrbhBllWORELeYLlGwLBZI3f+JgHmkgsQzn7RBH7qz9s87agoAZSkIKst6MWX5A13KRs3YyyAvJYVmROH5jOVKW1RV7aULBZZqnZ5M1m4ZAfrXXabLgxgEAzWRnhLSCWUtJWjF9oNiKqVqR9lI9x9KyeqIZAMCWJDmMVgFXYXvCFjyObf5AvIL9w42cdInDZZpFo8g+z2XAtfppHHjv6QlrChfxBJ+MjnqTdYkaSlRdn/GSa2ay8IfMPlpus9RH1mNK2Upk8HGMxqR26eTQDRBvLbI9+VkOQMFGTK3k6QrMdlbi+VopfCVdV4SbxIxEp4iblGONKMgKTqHylUpmPxIAf24PNEg8+YVs1X3g+wiR9FVjJ5sL6ubDj5+3LbSn5Tw1mVJ7XajNkyvEjDFODfBGECvEr+AKA1GW4VGCKWGayepmPTdYW+MxmkuszlnO+WuJHvfixpUgeII06qJeJFUtpW6lMlprzz+MIL+UXMwXwY4pYZirzJbTY3ihjuYItZqMMYX+D+RVsbrz4Ib4xgPWff2ZfHPPsbtI/K9tYi3nou2JH/v9v8dN6jhXEHMD+Kr7wcz3uJXKJ+OEak4tO8s6L0GxHJd5LyGeyQa/8nPgYzUIjhpHFQzPZGJKVySMZXJRHBmswgTwv8JFMgiXiBJvFt8juJVBIXcjK/YymoFFtKR8FkBo1fjb/NHYSm2kLbbMOJHY2JH6+QwmuOuixo3NCv2v4zHgF4mUWZfzMFYpM0l+pNxuDTazWjB8pyfwjBn70nbKpvAAb52JjiV+cvNZaa7mBAwe6F198UcqtrTEsWSxv7Hz11Vfu888/V//22Wcf/Y33xujsf6MO/lWspmFBtQXcpr0f+/kH52r+8XLkzlcd3mKYcoqquqRzypdTSs5nJW6uDS/l1LRNCSaAvAo5cIQ+wXDD1QKQ2Jz7wot4vLp9QcVE9cn33mqkyebQyixtS8sJSygGrFptJgJttJyiddmMdin2Ml5Z7hevtbqdEvVCFa++PcdL+eWLlJAgVCEHjvr4wrM2zBeQgWIvQ/mgx0PpKpuTempnWk5YQrE+NhNhIcWPd0XAle2lMWan5cHAipnnqWf8EmW1Y9ffF95aG8OWVzTVE6HYYm5cqS2JiWpO29KyyeY5JPGfN9/qawYRTANzprpsRrsUmyxloCONX8kwq1pOiWrJ8/Dq7UllZGlKSECqkANHwKrVFwbmdXu8unwBGTAumvh5e4ht8Uv1FH3hbfYSddlcJX7B35VwG+YLWpHb42XNMt/ia8VryldsYa0+8TOdPvd4dfkC9ojRZKkr97fXWrTZ45KvSPeU4tXz5njV41dJrkjLa3n8bFzI5orzz/fL21G3Lxg2szn6PFesKPh2T6xWTkRCcVHFL/eF2StfJGOZBlSzM6XXtNlTGDPzc8pfnCdF6ZSv2MJaFV8stPiZ9qAnMUA2J3XjJMmXU0rCSJvxv/Z7iee3Me6R6hpzVeKX+IKGpVZZ2fLUynLZ8zRS/JIx59cUWkMLzAeWl61M6mA3/xk17Wfd8TOpct7I8avoC2+T9cfysqVp3fPwyp4Xx4F8UQWkClkYfiB7P9u89jWvw+OaTp97vLrjV/NeUsHmYEW5P16Hv0YWVKmVn3mLSJGjUQvPPvtsfKjzu9/9zvXt21f6G+MBz2J5sKMFL8xm/kWsJZdcslEd/t+kjL7WF0qh034qsvcY/poEwRN5QyAkGeeO2nGpUCapkMoEyQbBKB8kUNcT6hJdtgV1KXZVm1MB6iMeE8Gln5XQ54ibKy3gelYKS8YykiNuuJFGbLCKO2KL21/YYCnaAkKAT3OxGl0yZZtzoILNlXCNNeIF48Sbl6XTeJmXCeIPIBErCFjd8iCvalCRdxQlNAiOfLGAssknOYv1i19pLFMutZl1SwJFpUL8xBJtNgHkJkNSvWxO+X5A/BJfeL3BONkAXNy7rBu5A0v2RpsDmGGSzmT1dJ6AJnL0hTGBn/dLSwVfgMeMIT1gRHzJ0BfYGoCPiHkKPsoJwc9Bb8jUbIKpLjYkPMYS4VKCbA7MiYxhi7VAD7ZFXxhqyeaCL8ATfFDMQYx8kG+0+JnNyNXBUI+2BHrJZu+Lks0gmutzp5d8QfgUO6hTZvoNxPhID2VjKfAbhngCcyJjvDXvJeX4mVDJZrODQMZiOq2ezhEYWxzLxlTCJUYdNqs9xQaU0CDHvJBSQiWbJQgJ5GK1ukDKvjDkks0prrFYHvGCceLNy9JpvMzLBPEHkIgVBKxuuchlm/PGhtxLaviY8cNRyXwtMtySL2hDNZspwsT2/8XPjzn5IviEvkFSnED37jI/B7pniXPfC+Ca4kBEsqmPFT+w1cBdkPgFEOpkCvpybE+2tlgzfhLybvnmajaDnuOaUMnmSrjGajkdlJZ5Xw6kpMEXvUX+KuwgGOUDg9VTP4MmcsTOwarPP0hYJ6kvYBTmCONX2AtIC5hLvqC61GbWLVGEKdXFeqTnRZKVrI2VFNfUJ7lYrS7hYFv0hTWWbBauBGpeTITKk3K1ORL7YkiVbLY2w/vB8QMg9UQ8FFXHRfqpsOwL0phKvvAktdS4EJ+pUvyCHmPxnWhyggAAQABJREFUjLimBPEEI0MmPpSbYXPF8bW4ku4r0D916lS3wQYbuGuuuQbdjM5rFLMWy4Odb775xn388cfqIL9I+X9p0XmAA1yvpmHxb6Lv2sKAD5NJQ5/jTZMABZsLooFueVokD/mJwRsKkuCMRgJ5KMuCVgVUjBZuQmwlzasgFhmYUCZ7gY+MJHqY/P1yT/MoEDUIywlnZeaGS7o32udkC+15IWAjUz+ZBx571TjaTCw2m82mM5GRsOggmq7gPy+sKy6hPcEQLptTm9FucP4LlLwN5f5a3UxRvaxfjSCGfojHaLTHbGLR+kh7kLwv0EBMGUQiisbn7woeG+1iIY453GRAivKgkYXJ951MoBguG6r5wnDF7MWEK50BBnBiIw4L1u9oc0ILqmUcyyluKX5eBY0kLnlxAXa94ycZyiFZ2fICrYhrN5LYD8rIGCsEm0iLfTQeAiORlT9MZDe+tL8GR0bxGm7ITd5yyspHgVAfX1SKn9lCGEBqzAkSF9ES/SgWYhpkxFhpLQr9jX2XzVGogi/QprGXu6CusUwVSqV+VBwXZDT19fWFyVCOie5IdQVaxGVBvMFv8hmYTB45SUzRRlYMV2VWyMg8iEqIFRU8kUWQBBjyuH6ynmDkfGggLlOUtQLoVtTYAk9gjWuR7iVGBLv5Qh0I2MgIo8Gk9oBLGpPpIHuo5nOHxHxel+dfDBtBKo05A0Re9IU0S2G02exIbRIuCcFmwyMvE81ThmslX5BHcSOjx5Aohchfw/fkx4+YQjGURZMc2pnEVwnDBMDAoskwZ6KIstCeslv8FvBeQnhha7wE5QszfoS0oIf+5PEzfeqcN4SdLc8R2UZLkdAcfbGg8aNaJg+U50aydubkMf3ipwEsIFl7tBl0o1lcjE8CoZ08TKxGvkQW7WKJE6DY5hshbzjEYll1XKrFD01iAZxK9Zl/EgjYkoOk2cy2QBNwATeRIZ/xIicbq9GvLIMYcVUhI4mBl0I2/yRMISQrW16mSU6cAQ+M9Y1fEMsNDvpMV2pzQpPN1MuCfEVG1kUs2Bwoed/Jl8TP+wDEYLNNpTin5KsALVmUQ67hwzKTtbEMm+TalBbLKLCc4rIPltBGm/WGSkpnF61u4MpzuBrx80AGKA0iSb+UeDMCbvleEvsUnUIjIEcQyiT40ReR17fHMWc6g4xfgkAUPeBCRMl4kZsK8Rmd7HX5IrWDcgaU5NFmKk150jL5mYzGQnlesy386KtHJLB4LvZQac6cOfpT53ywc8Xll+srZ3r27NkoRi2WBztz5851/HNgTOuvv75r27YtJqGPnuXWe3OSDfg0Nx7LyWvyqZy1l/OUv9yW1ivxlWlWtzyVr1RO+VhmMtsr8ZdpqXzaltJZborZ17QpNqGaTLzgJ+iTHFWHxSnHEbOfKCSCx1toHMTIyxEu0rxMTVzfR+svESTCSw0brJFc4RvPWWTyK5KK/rt0uASjj/wHLFqf24eyxlbOI0EpTvsRZPAFwWX/2JgzOYkKFl+6RoVGEEPwnfoTGpgRl4wiUa8fqzXkg4j3h/ELOJENdWbkL/nOfBHtSmHknCBHeSbpzH0R+1ubL0I3/ZESAXisiGe4JNT0adnmMEBDf5AVIIPRRkv7azTTm7aRxpHBrtnAAH8qwvYiIegSPXAyK+OCFv1kbCGXWl0YCT8uVVV7SR9pEZu683FqJhftI5LZyDL7xmttuGxHinwq+LpX6dtrXIkJXu9AaY26opznkS+oIEDHnJixf4kC8VG2RCuNOe8/8JgzEhUZxhXnfPxsQCjDlT+SOVbCJV+MXzQh9Dfxb4xftNOPZS9rdhX7UZBBk7cpKlEhJyc6o44gU8NvlGIbjWeO/yE2ote4mBbT4WUkbE2UIRxw6Ev+FynkqgQdsV/Bt8JJ+ViONnsFUcb4kEebySIsaQkXEaMdIhZwjRfIYE3XT3+PQ3u0wXiZiznkCZ1CVGn2iaMWX4iZIvm8jnMiYAiugs1ehrrQGHQWbDYjzJZSLnnJQtja2BXCoc/p/c/bxEbwekclMpQnQE0c3adyYXAUfUFdqWpqKBDs3hyY4hyrbf7BDA9jdvl68Uomzudwz7VGdaPcD88ru5KiRMp2EFW28v7sK7nNJVx6gyQKGG6oZ98HXtnjoTwTyuZ/4fNCYSTjJRzjR1zS2BTyyAtaUOlLYqj7vmrxM5OJb9DWFglSTC3si+eSThbVBzJYojTZDI0Va6uQx7YcW1zl+Sc+Ied4URYSwY5oO0jehLp9Qfso1xQC1MC61iIZXtLJdt9Dn1s/aUt5DBGX8RMg5cwmX/Y2U1moE1d49bDZbJBeAhtGngfLPUHtpHhqHFfl+IEv+tAAxFNSYFXLo+1QIRqFreyLHpdd9H421/nWcI14Jlu3Lww3BFz6UxghJ4QmtrgGmrrJMvvJZLzIo598S1QRqsrMTTGe3H+EPorBsIXruc3H9IHUIldzgmg8JHlfURY/5jgKVBhzkScYVhzLREMyZZaXcVkP8tGOkt/MDOFVHSO0VxyAC2uZeD2NV8OXL0gAv5llbZEQ2pnVoFXwhZ9/npcvMpjvLK7M06S4lWhpe11lk7e8zE/6P//5T3fcccepqXefPo16MmmxPNjhX8FaeeWV3ZNPPuneffdd969//avOv/FORzGVcxGTi7UbqVw3uuV1tdfGV5a1uuUmWy0v85Xr1eSMXo0/pbdo2RJPdue75shcZo9YUcQ4n4+1FH8ZTvNGwx4X/sJg3ve4sJzPD1OJB3JqkpyfXz4ukQGFyBPUEdvWinD7S9lVlj3zYQ9GZBkxwyc3LQYykmPA268hET7Vkcc6EoZKvv5GxByZ+mgn+8+kfZmam7jvYQcx9MuyQPNc8BnazC/WF/WPGLo3ma0hB50Qxksc68/3sDn+gkZ62GqpSCA2k46PIqf98gOJocyiT17WfNq8NMtpL2NHLPJIPokVLZbNwe/EzPX5NtJ8CrpQkQxy+s/8Sh7ru3SByWN7+832ufO9L6x/lGNiv79HcJo393pIM/9x/JKqeBsu6/hhnJg3g5ztuVEVL9uYmiL2ihnKNma8FFv5IUIZKz6ZnyOdGrxvaDeeV8un1gfvM49DPYx1/C2HR9SV9nh/gUHYHjdhKY47syPozm33trDjRMB31Ht7OMahX0Rc0jEsu0LsweHVM6cd4NUYC+PA94d03y69Yd4xxvPnZeiHyXg+8lAHZemX1FbDYbuNF4utpCGjsQMM2RP65ZF5ZS+BT2zykKILqb7Nxh7rZr/Fn2ODQkanbtpCG2mrhwo4qChOkCEltdPkqVW+pQ/E47FIL9sfzQRntAdxIp2J8jZuaY/XQWqevG89zfya45LP+H2etikm4MD36ivlfvJ1u3qZIA//yAchxsbDPI41w4tjpuhTL2N2ldZTKEvvXYoFxwyEWLZ55QNjNgVEVC0O1k/Lo04QSPNx9LiKC2icl/MxX4jKYzrmT8mCqDbkTdF3HyRy+hQx2EQFSIoZc9Vwke58bqgdtFyP56S4ydBOtlu/v8d9WeMSTD4OgVcCQR5t9FU+n8Bjk8NsgQb2p2m41xZsDnETq4wxa7zO1B6DK47Tou9snjBnUn9DJ63NcEJvYnUe10XGH6K5vB9P1Jm3BVxI8r7G+yr7z35JX0BknThc9/3eJapCIe+n2ZX6xcZcMD0V9PMX44J7F8kEvcTRGIYR+XqSi1r/2OYfUedtVmKc2S4fgBi8CEX4DyLrtIkX6yt10o7mWk/yfnlbApb4fRvlIxdsxn/VxQ/dXkGOr7opo24k6iN/YdwFULbl7FGTZObPxz2Dayr1QJ6KuRYJizQklukDn0w+X89JT2Nmugp6YyebaK2ib8hnclRMfuo3DdERoDAOTL5/uW6OI8kArIa8JHjJ+T2Jikn2mqJpIJnNXE81vjGuhAsmjRPoU1wgmvvEo5LOH7/fgxxV0Dgk00Es7c+0JyzalftCIlGGNdkjnyV4KHIdIWbzFkEJyjYuy+uXR/VXG/s+BnRFjksO1gry6kDgQTmwC8x8RiH2jXWLkxhwMZ+ZPtKFIVzVeIn+N8yYo81rJ1ewA/l87vngF7uPUg/jornPucuxnQtSWIn+bN4i4GDC1eTx45T98DYnPFVspl3RZ5CT7UGf2UUe0tkFM0t8tJmf+9gEhbHf4C3aFmwmI9o0f5P9gNcT1ug4FsnM5GXJQ3yOU5Y9fo7LEtvZlq4nZnNhnILPw3r5eXObuJb4zNuiBQcksT3dchHDpRItba+rbPKWp/x8eeXbb7913bp3c/+a459vtGnTJmVZpGVN70WqoQI439Z55ZVX1LL//vu71q1bu6FDV3JfffUlAtnM8RulWy/Z2j33/HNu9dVXd/zz6I888oj+fNgXX3zhbr/9djdtjWmYTM1cly5d3FJLLeX+/ve/u3vuuccNGzbMffDBB/pC5jFjxribb75ZQR4xYoTo7733nnvppZcwcDJ9gfNWW23l2rVr50499VS30korOfL9/ZG/u969eusJ2x133OE++eQTN3LkSP1p9scee0w29e/f3z3++OPu008/xaI3zz399NOyb+LEia5jx47ukksvwUTJ3HrrraeHVx06dHBdu3Z1PIZ20UUXuU8+/cStucaajl+wxAGw8cYb6wnfG2+84UaNGiXbXnjhBff++++78ePHq/7RRx9J90MPPSR9K664oux99dVX3fDhwyV/1113udVWWw2+/Mr17t3b3Quf9O2/vPvgk8/d8ssPcG+//bb7Em2tMPgnwLevIg7XX3+97OwAu9+HfwYNGoSbbXP35BNPu6uuuhL6Jzh+F9KTTz7hJk2a7JYfMMBdf911bvgqq8hHb731pnvpxZfUj7lzv3ObbLqZ4njxRRcCa0W3Eh7iPfboo4rJfHwaf/DB+3UUb3X4qmXLVu5lxINx7t+vp7v7ngewMcPzW4yRBx54wPWH7SNHjXZPQTefenbp3AV9utu9/c7bbvKUqa4d3vZifAYPGeJuv+1W9zX8279ff8WXE/z111+XH+i7fv36ueeffx6L0Ty3XM9ebiWMuZtvvt299s9/yv9f/PvfWJSbur59+7p5c+e7u++6E+PqYTdl6jTo+Ni9/PIrbuutt3afYww+gvEmP3/9tXsDOl544R9uww03cl9++SX696BbF3FnXP7+8EOyefyECY7HDvsA+wt8cfhNN97o1t9wQ8TsVY1h2jBghYHuPTzopA2tsQg8/9xzGF+f4MbRzG2yyaaK2ZlnnulWXXVVNwixf+D++90wxP1rxPPOO++E/79xo0eP0Xx44cUX3OTJU1yvnt0wX+5S/D768EP34ksvuj59+ropU6a4u9A/6uzUqRN8d5vG2pprrun4MPCbb76GH/q5OzH+WV5p5WHuo48+dG1at3FvvfUW5Aag329oTnBO0b9vvvmGmzhxksbvdZh37/5rjltr7RnA/QDj/WP5++GHH8ZYecH1xJwePnwV98wzz2DedEf8J2CevO84tjn+bkMsW0MX5/PYVUe4O++6H20PuI1mzcb60Ao+/AJjo7/uCsT8G/hnzJjpPv3sU8WJ30jPOcf5T381w07utddecy9iTvGhcj+MkZtvvslNn76W+xB+uffeezQWp02bpr4sg4fPS7VZyl1xxeWwYWXoXBI3mu/dvxF7bnzbtVvGfYa5z4fUfDhNH7HvnDcc9z0xviYw5pgbyy3X03Xs0B5++NCdd+65WuxXWglzAmvJ0ksv7dacPt09g/Xju+++U98/xlijXz7FuObaMArjf/WJE9w1V1+jh+AcZ/xtANtWWGEFxPEu+PpfrgvWlxEjRrp//ON5+XTcamPdW2++g79A+JRi/AjWte++m4uxNBvj+VOtg1OmTnVPYB175pmnFW+uf4wv5zjXgltvucWti7cq57zzjv5U4ysvv+z6we+cc1x3acNHH3/kWrZoCV9Ody/84yV33XXX4nzxNMyxnhrPA4C1ZOsl3LPPPOcuueRijT1+r9rjjz/hVoG+oZi7f/vb3zQ/O2IsvoV5wvnE8TcA/bvjjr9pnaPM3ejrp59+pvWKaynnCtfVq6++WvOcaznj9OWXX2EN+F5jgPOuU+fO7hvM1W/h4+Vhf4/llnNXXHQ5NoLz3Yx11nEcw8suu6zm4lz4iHHnLxymYI15GX3+Dv3cEveKxx97Sr4YgfvB5599jrXrRffOnHfcv7F2DB06VGvFw/c+hNg+irdRN3BfQydjNQ5r8hOIN9dQ9nHcuNU095tjRzxt2hqw99/uhhtuxJo6zN179z3qw1jItEafH8Iastb0td2cOW+7++67z7Vftr38y371wjijH27EesJx/h3WX85Rxqtrt27uW7T9G2sS34p9FWvNx5in9A/X6CVatXIXXnCBW2HgCm4oxuPjjz/mBuAeMR/t9917r+N6MXnKZKzxbXCfetpNwnrSv+9y7t77Htb9hbF/+eWX4OOO6MM0126ZZTD2L9L9nPOKfuHa0gW+53376quu1jwZAzuffuppbGybu3XWWddxTL377r/ciJGj3Cc4os2/IsHxOW3aVI1F3mN5r3oQ94PnnnsW83G45gnH6eDBg92zoD2NMU6ffvHF526Z9sti7X1FfeF9Yumllkaf5+MHG23swHk/feyRx90dGHNcp2k35xrvjy1a8r73pLv44ovduuuup4cijzz8d7fOuutqbHA9WRlrUps2rbHevYXx/jzW9H4Yq321Hk/FfOIfhrjvvns112ZiTeK9njZ07NzJ/RX7As4fzpeuXbug3+9p/8A9D7egbWELxwvLq+D+ujTidtlf/4qx6WPO/UF3/BnVzp06uPewnlxx+WWK4xDcyxgL7nNnz95E4+/rr7hur6S14aWXXtY9jHEYPXo0xuN4d+O1t8C/b7oZM2e6D7Fn4pzmX/Hg/uefuHf16N7djR6zqvY5PXv1hN9Wcx9A570YG1x37sF9uGnTZm7VsavC3ibyOe+Vz2Lt4t6If+6V90iuu1zTic9xOhZ/AfXrr79yPbEuPvX0U9jf9ca4/BBrZk/E/xOsJx9rXnMv9cGHH+g19smTJ8PH/WXvQGAtueQSmHuvuEsuvkj3Ee5dqHMV3A9HYd931VXXYZ4v7zp07ODeeWcO9g9PwuYBbhT6fsVll2NPMdK1xRp+1513KPZTMQe5lnBDzv3mtddeo/WoU6fObg7Wgdatl9R8Z5w5h4cMGepex31/SdAHLL881vQeGPt/dV/9+0vc1zfA3PlI9/Dl4IN/g3bjDTdoPZ04aZLWNs6dDTea5d7Bfuwf//iHxiTHOfem3KPxnt4X+5UNsEd48MGH3P2Y9xyPnLtcj7i3fR5y7Bc/xKyDNYz0efPmujWwr+Qe6tqbboJd3TVn6PuZM9fR3vo23Ov53Q/cW3LPzL6x/9x7dMZ+mm+0XHnllVjLpiAuH2sN5f2F6xbt5hjqgrH7zDPPus9wr/pu7jzsfTbUOnzOOefAb301bh7GvZx7rpZYZ7g3+5JrJNYZrkvPYd+76tixbtDAfu7+Bx7ReJj77Xfa13bu0lnrwsPYe7Vfpr3rD//e8bfb5ZcJE1aXPdyPDRgwEJ8L/q4xwfH8Lxx94D2fPhw8ZLDjXOnWtZv2mhzfr7/+GtbXEX7vc+e9uudx7HO95xgdiX03/1ovx28H3AtWHTvOvYz9MddgzmvuqblP4n6W96Fvv/sW43s8xmJr7BMf0r2C95GHHnpQ6+00xIH3Mu515uK+w/viWGByvV4G8/y1116HL7pqjea4W6LVEtibfwl/znWrYY6Q75JLLtHenvsgrvdcO5ZeeinNk3POOVv3PK5b/PzDOTYJ8+T6627UvawPxirvYS9gnHz++WeKG9dbzrPLsW60wBo0FWss9+5ci/v07oO9xJ3yM9dVjr9nEWPijh49HHvnl+HblzE/emJ/dpt8zX1kn7693HXX3OC4D9549mztgfnhrl//fojrN+62W2/VfZJjjOsxfc3PO1ys7sU6OQn7Ju69ueawjfdM3tOJxT30Dddf56avOV1rIfdJozH2X0dsH0Xs6TfeZ9/B/Y5jnHsQfp687tob4IMOWksZk7HjxmKv2sPdg7hNXWMN9xXuiffcfbebi/kyA3vUTz/7DGt6G+wTOmm95R6Zn0WXwz6Bnyeph/sPfkbt1LmL4sq1b9LkSW7ul3PdpVjXuUYz5m/CNtrfpUsn7Cs+EN7SbZfGvWoI5v4LmqOb4v77CPZcn3/+hfa4HLv8TMw9M33GPvIz0S0334Y+vObWnrG21hR+Hhg8eKjG2CuvvKzxMx5zgvco2rr66uNh70faz3br1t09+ugjWh/IMw994NxYE/fm557FGo39CMcfP9+99to/3cBBK2qOXnX1Vfoc8Q3WaO4Dn3jiCe0zuB8gP9czrlW8Z/Ez3GuvveGuwnrBtY1rLu8pvD9wXXnu2X/oHsU9LO9tTwJr8OAVdf+5+qob8j0fZOgb7q9tbeTcvQh76Q6I47jVxrmnMS87Yw1aCntmfq59D3uGUfi8w4cnjz36mO41g1dc3j386DPam7fB/vRv+PwyHvcg3ku5T2bO9ZWfLblmzcf+j3t4fn555ulnMFd7al/LezhjzvWezx44/zjGuNZyLeBnvMcee9xtueUW+ozBz+KU4ZzlHpovrZxxxhl6qNO1c1d9FuD4sTeIOD8WaYKiRku4KUkXJm926KGHcg+SwdEZbv4qs86ftu3aZQimyueed2522WWXZXvssUd21FFHRT58GMrwsCU75ZRTsgMOOCDSDeO0007LrrjiikjfbrvtYtl4mO+1114ZAhDbZs+erTIermQzZ86MdDxAynAzVB0DIsMHiUK7YZ511lkZf6y+5ZZbqrzZZptluOllR/0q74PxYNBkuJFma6+9tnjXWGONKE8eLIIZBoto22+/Q6HNbNxu++2jPUOGDskwWLPNN99cvD169FI+etwE5V179csGDxuV/fEvF2UTp3hdY1ZbPdtptx+p/Tcnn5qdctpZ2dBVxqhudjI//sRTsjP/dL7oG87eLFtlzPgaPD8/6NDshJN+H+lbbrejyquMWS2bMn1GpPdfcaVs4Eq+X5tvtV126RXXZCPAI31N20a+bXfcTeXxk6ZlszbdKtJHjR2fjVt9sup77L1f1rJ1e5SbZysMXSUbP3FKNmHyNLV16dVf+fBRY5UTf5sdd8nO+tNfYn3zbbbPps9cLxs6Ygzo52dHHfubbJXR42K7+eCKa27I9tznJ6JvssXWhfaDDjsqmzbdj5nd99oXv3hqHdunrbWOyutuODtbdcIUlXffax/lszf3fZo0bTrqrbIll+2Wte+ynNpM78GH/yo77KhjRVuud/9sm+13VnntdTfM1lrHj0vxNm+bDRvp+7kz4nnJFVcjjqMKWC3adcn2/emBom0wa9Nsr333j+30f/9BQ7POPXpnO+7qxwNxaX/3vitkY8ZPEu8QjB/S23bukXXs0QflJVQfsOLQ7OxzL8jaduyp+trrbpCNWtXHdJsddhHN+jRq3MRYP/eCS7LDjjxG9UFhTJDvZ784OLvh1jsi37CR47INNt4s6wCdJ2CcHv/b32XDkrga9u/+cFZ28qlnSG7dDTbWeLe2rbbdMdtn/5+p7cf7H5DNgI3WNmGynw9T1lw723zr7UVfDWNpxJhx2ZDho7JuvZdHXJfI+q0wWG1tEKtBK6+i8oV/vSI76LAjI9ZmW3n5XX/0Y421fX/689hm+pbrOzA7+bQzs9Hj/DxaH32zNssnTJqanX7OedmgocPUtssee2ddluur8qZbblvgn7b2urH+5wsvzX556BGqL9u9d6QfcsTR2fQZnu9nvzw00qlvQlgPNsN8XG3iVLVxnDdrvUysD1kZc7ZJq2yJDt2y1h26iqff8gOza2+8Lc45+mt9jC1iHnH0r7M/nPWnjGPf+mT51jvsnJ0U4sT5OW2t3P6VUd9u590lM37SGtmaM9aL8pPXWDvrinkwcMjK2c677yn6SiNW1ZwdPW71rMkSy2Stl+2a9eo/MMoMGTZS5eOwhv3h7D9F+lbb7ZS1at8t4zw8A34+/Ojjsk7desV22joUMb7p9ruyyWuuJfr0mesX2q0/xB2PeLE+YfKa2aqrTVSZc2m5vhg7oPOHa6FrsbTKfzj73OzEU05VedBKfiyRZ72NN83Wm+V9xjivMmrVKL8m1iry0KcbgI/liVPXygZgTV1tol/3Vhg6HPQWUYY89vOTnx+U/fZ3f4j1DWZvrvKoVbmmevvJu/LIVbOVsSayvNlW22aXXXUdxqq/jxgW8/Mv+mthzSce190tttlBPj3w4MOjrlyuSXb2eRdk6224sdrWn1Uc+9vvskfWf6CfZz898OAo3613P/SVa6XLtttpN8zFFVXmnOXatVpY96MvmyyF9axPNh5zm2vHNTfcmvULuFMwjtZax8fyNyedmp30+9Nxj9ki6jJbz/zjn7He+Hsa7zkrhvWP7aMQ40222EYynDccmya3BubjMp2Xy0bCr7vt6df7wWEcUqbfAG87+Xtife3ZbwWMRT+nfgtbjjjmuIjFdaQz5j37fN4Flyo3PZYPQL+uu+m2rE2H7lm7jt2yTREza7O8y3L9snNx7++9/CC1zVx/Vpy3a+F+YnzMV5/i/czyuX+5ODv8V/4epHUQNNLXwRi0+9s2O+6adUrWGmKTh2vIplv6++Xo8ROzlm07Zhtv5vdGPfqsIJ5VRo9V3r6Ln3u8D2+x9Xai9Vl+xYz9JxZ9wvUwXQ9I588vDj4su+iyK1WettZMrGdrqsy2jTbZLDsQ7SxvuuU2hfVoGObWUMSF88fW1PU3mo01bJOsR98BGccW5WzcDRzCudU869xz+eyPf74wOwc/bOfPjPVm4Z43Qffl07Du/fLQ/J5gPMwvuuwq3GP3kMxGm/j5l7azfDrWhu2wV2F58rS1ssEr+zVsQ/D7+67XOWvTLbNmSy4jPu7fuN5SplnbzspZ/umBBykOLNOXK4V5zfrUNWdiPWqXTcX+xWK53U67Zq7lUhrbyw8con3EMl25L2kSxw5l+bP3fgfoXmz1HTB3WR6Pe8iGpXvaiLAf2Aj7x0uvvDa5/zaJth521DEqcw+3/89+EekrDB4W16MdduH+pLXaZqy3YdaqXWeMY3//tj3Q0ph7nTHeuV8w2ziujI/xnAS/so33gfR+MQJz1mS4rtOvrK+YrNGMNffBpK+H+92QYX4/y/qM9TYSfeb6G2XcX5LG+cR5Z+Op38ChorMt/eH8/tGPw76s1TLZ9uE++PODDsvO+ON52QG/OKTAT9l9f/Kz7IprbxJ9KOyYqP1kEXc2xsmpZ5wTZXmPbrl0R9RbRB1mx4ixE8RHey/GWN31R3urvjzmiPFwfF6CfbvVOd8ZC96LeS9N1y/jYX7ehZegDwdLTmtn06UihvH9/vSzsU/zn+24h7W5NxM+790/XzdnwL+t2rEPTuvTedhLGobl3PPZPnvr7XfBXj+/f0/FZ5Ju+EzEzxPbYv2iDPcQzHnfHjdhUta2U3fsyXtmDvuKnthTLIP9+QCMRd5Ljjr2hKhvB8znvliDt8b+/Ny/XJJxr2Y2pPmV190E+ZXVVv4cQT6u3+decDHWJD+epmBerjzS34fX3WiTAiY/Axj2H8+/MDsy3DPSuc/5yP0r+XbcbU/cZwZEGfqP9I2x/+H9i+WVw2eI3fb0a+7wsDabDV169svW3WBWdtV1N2f8DEGZNh27x/7ys8pZ52Kehfs02+1nzx/vl118+dWqr4E1mmuOtVm+wy67a/xYfePN+Bmpqfbdk6bl99flcL+0WPG+y8+QG27k+2Oy+KVTdtBBB0nHjBmIdbduKvO5A15YyNZdd90MDyijDfiFrGiUX32CHwf4JUSGrzURz6WXXpoddpi/j+CFENHwi4coj18q67N8t65ds759+4l+wgknZHhgqecf9hxkUT544ROkRkvWITyRi44x51fK+TDF6PgNhcr4Tp4MvwGOdGtnjqdw2cknn1yxje2/+tWvsm23zTc6eOOnKm+KyzJ+GxsfnJTb8IYO3j7Mb0psx29S9cDKHrykMvgtivTiqXe23377VbThwAMPzPCkP1tl+CoZnlZGHvwWK5ZTzIaWm7X0N8Rxq0/KBq44JNto9qYZH/ikOB07e////JcHY8JcVWgzvlmbbJodhQ9uVu+yXO9YNlq1vH2nbhVvPuRv2WqJrNXSy2RjsGkepA8oLmuxTKe4Ia+G2RD6Mlisx06YmI0aMxaLU3GxJE7ffv6B0LnnX4RNyykV+/XLQw7PtsOHU/IPGzE68myPzXc1W/omm/lqPCm9c+LTJdt1qIpLmVH4QL1Z6cO+YeE3NHrIMg4fTEaMXlU4Q4ePzMaGh2PGl+Y9+1SeaymPlVu3zzeRntayVlvHTpiMG8zAijxt2i1boI/BTXfoysOzTXDzWWFwcTPUrTs3m35Tfz42DGZPms9cf0NsPn+iD1lj8XCqTbCVN5WOpQ/xqdyClDt1Wy6bPHXNbK3w4buMsf6GG2U3335ntg5sKrexzgd+bZb1vuwUHsoaX8t2nSrKWDtj32Spyjz9BgyE74ZhTvmbFWXspm7yad6zrx//Ka162d/0Bq80HJuR4Rn9PRoxS/lbt2mr+hG/Oia7Eg9I0zYr8yHW1thgs94JHyI4PlnmzXul0gNKk2Hes0/+0CSl11buiQctq0+ago0oH+w1L9jTu09f1a+/6dbsJ8kHixTvsCOPxkZ+FfEtgQ8VaVvTVu0K9bSN5TXxgX8MPuCW6ax37MwP9k3wkGps1mopP9/5gKASr2htinOlKh+w2dZluT7VsQKP+WPAoMGFTbDHbpK1XbZj1h4/ua6m2Nh1y0bC5gl4EMoPbXmb19ui5RLYkA/Aw6Frs733CR9aoj7Pww+TK4c4j0dsDIMP3a1czlcYnH/QKLfVVud6sg42tYPDg1nj7d4DG3jY9duTf4cPNFdW1Lv1djtk24Z1nx+Em+LDF2X4INtV+JBi2A3N+aB80JCV8AuDtfGBu+YGuGevPtkSy3TJrr7+pmxzPKyohH/8iSdnq4z096Z2eBhb5GlRqiMOLZeOtFWxVi6/ov8AYnJNWvl57Jo0z1bChwV7kMn2Sg/9TK5BeXN/7+Bazf7zIcuKWFsqYeyIDwHsf6W21fCh7Ncn/FZtnbv1zPqEh1m8368eHmJXkuva08//Sm3VaKNXHZeNXW1CNpsPrFosUbDH9hJnnHNudlTysC7F2gkfCrkPI61JA+f0dDz0XgX3/hRvSTw8a44517mLj7k9oCXPDjtX3590x4e2FKeucg88YI88TVvlZeiJ9FBeYdAQPKzbvgbd+EaPXS1bHQ9zhocPsd1gCz94W3s574t7WplWtZ6Ma8+zZK2y/GVLfDhc6ku79liXgadfFjbzOHxwXFV3Sb4+fLwXcuyvjQfP3LNVkllzrbW1lxhW4d7YGx/ejzr2+ChXv3U/j5nWm4r3sSZZkxZF3/HhxwisMRvzoXiL4kOa/sv7PeTvTz8rOzE8HC/3ZTc8NNo1/ILGNW2TNcfeP+epfUxx/SmPke69+mYtl1wqW7rtMlkz7DsmTJ4Ku/y6xXW7HT575Ph5n5suWft9u5JMB6wrI0aNwcPR6fGXBClfL+0lmmaXX319ttW2O1TUy4cxEyb6GLcJvyzLMZrUkIlrMMbVmjPXxUMbv08ymeX69M+axTV0YjZljbUiBn9BY3zlvAXWjDKtrvpIrDsDsU/YYNZszAf/uaIss+W22+MhUOU93xDcf4857sSot3N99uMhlh269Ag+L37WwJvwGU6lCBNvcWX2LAFv1kQ9ZRvxllrVtjJvQ+t4EzbDm0J61mLPQRblg5fFchSLrz0tg9dgjzzySL0OymM+PM7EI0h8lf6Pf/yj8vPPPx+vgPVwx/76eMcjUzyCxdfl+arTX/F6Mh6m4FjBJvCxc9tssw1ecxyr13/5inZzHIn4DK/X8RUqvmLL17x23HFHvSJ1+RVXuVNO/q1eMTzvz+e5m2+82R1y6CF6fYxHWni8i9h8BY+vbfN1yGfw6hpfT6Q+vprGV7nwpE/YePvI4QGNXk079thjhcXXXM8840y99nXLLbe4nXbayd2NV/+uwxGm3/zmN45HRfiqHV9X5itcPNbQvUd3vXZG+3fddVfXZqk2OALwndtll11wHOEOvUq2zbbbuLffehuvu72loxs8vsEjKXyljFivvfaabMLg0aubfDUdmz/XuVsP9zf4j6+y9e7T2/10v33cikNWdif+5kS32qqj3FFHH+MOOeRQN2LYUHf0cSfgNdcV3KazNpBveYyAr/ee/PvT5EcecVoZR3Ne+McLeI17hl4rPfzXJ7pTT/y16H/64znuHrw6/OO999brnHxleyDw+CrbEniFmq858kjG62+86SYAe1vElscNHnroYbfnnnviVfwX3MknnuC23WIrt/9PfqKjQRde8Be8ItzUrYFXLR/Ga3B8XfWzzz91bZdui9ceuyFe+N0NjiD41+Va4uzvXLza+DJeA26JowaD9Lotj96MwyuuTIcfcpA78Gc/cXyFfb0Z090ZZ52DMbStm73Reu7Sy69y73/wvtt7j90cfpOnV/xa49V7vjY9D0cd2uNV/z54/f6ZZ55y2263nXvowQfwWvz77sTfnoTX+Z7SsaB18Hro+Anj9WolX/WlvZ1xJIFHNnhM4YknHternfzrcHwFmsdvuuOVwrFjV9NrjYwnX0Hm67Q8fnbOOWdh/NyHOXO4Xq++5+67cHRgebxq+y7GegsceeiI9jvhu1fwmvgQd9qZ5+C42MMYD68rdm+99YY76/TTcKRjuttks810FOCUU07Cq9CDXD/gPLX2Wjry9QnmJl+V5vjha7/07/3334fvwOru3n3vXb2yz7nBo0R8tfOqq67C67zT1BfOy+dxNGGfn//S7bzVFnpFlrHkGOQxocfxuuRMvDLOI2T346cDxuIuu+ykV3jvuutux9cZ+Rr8QQceoFeZjzriCLf/vns7bPTcoYcd5tacMtGd+ofTFb/JE8Y5bBI0R3bfeUdPw2vIfE364MOOxNz/1LWAX3hUja9FbrPttjp2c/ttd7hzMD75Wulpp/7ezcIrwXPxKjlfA+Yg4quuPP7zLvzKowB8bZNHrZbAa5Q8msR2rlc8QsRXmJ9GvKfh1d6H8br8RRf82Z1x9rl4ffhlHHl7yf3pT+e6AzB+P4bMj3+8jzvpt791119zJV75HuPWmjZZY4mvRdOfnG9Y6IHdEvGarldS+YropojVQ1hr8DaT232XHfBq/kY6HsijX507dYG/n1OfX335ZXc7jhXwaMDpJx2HefA2Xt+/X0f2+IruL3/+U8zT9u7gQw7Rq908hsJjgutvsKFbZ+21MZc+w+vJOL4ETzIGXL94DOnee++Gj5fWK6YfgsYjQ8t26KhjR9ddd43mAl8FP/rYX7sP5rzpTj/9dHfAAT91W2y+Bcb/BNevVw93yqmn63X0WeuvozhNGL+6mzh5guL32j9fRb9x7AT+5HydNGmKYvoAjmueeeZZrivW4mOPPtpNwdFb+oivdfMYBo8U9cBRDq7tXPfwlqf80qVLVzfn7bcUM75azVfvGT8eodkQfX3v/ffc0UceJpv4ivYxRx3uXvrnG27jWRu7nXfY1t3yt7vwmv2doB/hsGHE8aaxrlfv3jrGshRe8e6Kow086sO1YPsddtDr2w8+uILbG2sdX/0/8qij3ZAVB7rddt9dPnwd63FfvJL+yN8f0WvifLX8erxa3rx5M7fLzju79XEP4WvFHTt2civiFeXz/ny+e+WFZ91Fl16m1/x5VPfMs87A+NnX7bbrLu5JHBVo3szf2/i6M18/5z2Kuj/++BOtrzwe9iVel+Y85j3rgQfuxxGaD3DUaaSORvF+8efzzsPxxrsc3oTF8ZtBWjtWXHGwjiXyVWgeK7sQx7TewjGWUSNHuM032wTz9gF3y21/c0cecZheG6cft99pF/hgKXfa705yp550otaEXXbczs15/2Ppvhb3O/y2yl1+2WXunDP/4NbDUQAeG+mMIy7zwxci8CgOX6/mnN1iy60c7x8b4PjfrrvtjvXlCh0l2GGnnXHUcm0dKfj2m29dE/zjMRMeceCafhfurVyXv8A4pi/mzZ+L+/tgHRe4HH+Rgsdl+Fr1j3bfxeEDk5uFeO+/z57u8COOlJ2DBy7v/oA1k2v07I3W1zjl2rEaXlM/HDHlUQ7d93AMjMe+NoI85+s/sAb86qijdHT4dKyvq0+c5Pbeay+9vs0jLTyGxaNTPPbWvXsPxYtHWTL8431/ztvvYC/Uzg0YNFDHBnhEhUc6eRzt7DNOc8fjyxd5/OyBBx50v/v97905Z5/lrrj6Ovfb3xyP4zJXuHPPPtPtsdc+2EtMVGyXwjEN7n04J1vitfGvcKxhiy22wDG+d3SEbSfsJXgc+af7/xKvkc/SceBXsFbxeDGPjNwLP+r4D8YM9zjtMdc5Tnn/uOHGm9zE1SfoKNr2W2+JjxTzcD86Qsc/OcauwSv8W+Ee+jn2XS+9/JLWW64pXE+5T2G8uC5pwiN+vFcz5ry39OrdS8eNeI/HG8fuT+ee55554lHcU090e2Psr4X707FTjnNrYt+0BfZgk3EEZLc9dndzXv+njgPwnnreXy7Ucb3m6DeP276NPdKw4avomDYebmFfeTaOhy7n/nDaaW7EKiMxl7vhiMcaGkuKE+z4DDHhPpQYL73womuFteYD7AXew/2A45VHTHl098ILL9RxUM6Vww7+hTv61ydo3dxmy83cq2+8reM+e2KsXfzXKzRnjzv6KKxha7kpuEfxKDyPHtIPnKNcs7hv2wtryG233qKjFEcccbhop/7+VIyfbm6rrbfBnmaejtWOHjNa/eQRCh6PPv/8v+gozQ7bb++2xVHx22+/Tfvpbbbdzp180snu0Yfvd7877QwdO3zmmafdNTg2MRPzkMcned/jXuMrHLugHTwmPh0+fhHjmv39Cus91w76oG3bdjjGMs3diXvHGzgWNHzYKtqz8sg/98gX4/jqEQcdjPgN1RG3rvAn4//vL79wffv0dQ/inv8Y7sW9Eeszzv6TjuHxqA+P83zx7y/cSSccp2PHePtc++CzMbZ5nGLkyFFuGo4/YDrpCFJ7fAbg8a4OuD/2wXEhHuPtDj/SF9yzsz+8V7TF8ZcLL7wIc2OC1hfuWXkP//nPf4GjEePd1ttsrWOKPC7FvQ73OTpC/8qrGMtXu1Y4fr0z1p0PcRzwLqyVnbEPW2mloe6Ek051H815zZ1z7vna+/Co05lnnO523mVX982P99Z+o0XLFu5zHFfh3pPHM3gkleNmLmLIteDNN17X55PO8DmPFvJezGOZPOZx8y03u6sv/6s7HusmPyMNHLiC22/f/WD3z7EuZVoXj8K6ddcdt2J9Wt1Nxpg6BJ9BbsH+lnuTQTjyw2PiPA7EecKvMVhhhYEYr+u7m2+6wZ1y2ululx130BFwfqUAZbhm/AtrxCTc8/+GY1a8N/AY3dbYm/NrJnjUi8f/2K/jj/mVm4YjupyTB+y/rzsA/uR9cjY+L5z75784nE5wm268IebjRToe9wvsPfB2iu5TSyOenJecN4wj97A8+rbHj/bEcd9n3L0YI7/FPolfxXD00cdizW3mdthhR629PKbPPQV9xaOQ/MzIo7/zMY94tHATHN26Bff5Dz740O23/37u3D/9yd1w3dXuuN+chDVwS+0vLrroAoyn0TqGw7nA+wg/J/KYIRP37Nwz8+jaPOwLuZbN+dccHW/mMVMe/eMReh5h49w57Xcn64dfNfHw3x91Z59zujv7rGHuvAsudn/4/SnuStx7Ljj/XLfTrj/SmOuA41pLL9XGNWnaVF8zwXsKj11uu9327mscD8MDYMR3N93zDjr4UDcTn002xtFa6uLxQ96jb73tFuxlZskPPGrEY77777uZ1tYbb7gRx7hG63jV5pvMUp9+fuCB+iqRexBTrg3rYBzMnDHDcW8yD3OFx2L5GYqfNzlH/o6vNuCRo6+xx+Tc/wRH7fl5h8d0r8VfeGrRojn2nMPcxZjzD99/jzv++OPdtMmru333/4nuXdPXmeFm4/MP72Ozt97OZV9+7CZjX8e184/n/UX7NO55+bUBvB/wKz34tRiXY8zziBq/QuKKKy7DWLrA/XivH+n47P333avj8/xc8haOQPNrDv7610txVPJVfW7fbNNN9ZUCV11/k/vZPnvoOB/nC79qAKd3dDzwlJNPwdo2XesDjztz/PCH+0ces+TXmXBPyK8W4OcefjbjVzvQB/zKBD5L4Fy+G36k31h/AnOL42FLjC+uY3zOoCOTmDv8TH8TjsPysz738tyPNlbCF2lzW924ic5kYJnTUVxUuEHnAsOcizNzOpYDjE6hs3jWk4s2NybpAxt2gRsynq8lLhcNDgBuJuhc0qiHZy+ZE5cLLbH5kIkbLS6CPDNIWdIpS/soz/OE/GGZOrgh4w/PyZKHD1m6Y9PCScqNOzcp3+CcJM+38rt5+GGem01uljlw+EGD+mgzE3XyPB/l+cM6beGCQ9v5/QhsJ52Dg/1l/+gLluk/5rTbaIZLmeY4S7tE66V0Xp3nePnhjxuJ+fPma/F+9dVXpKNXr+VwBvNVPTzr2LG9zkdyg8MPhq3bwDffzJUd1E07iN0SC/084PADBh+6tV6ihZvz7geaWOxfG8h99dW3ii0nz/f43gt+dwn56UP2jX5kWQsszsqT7318AOuATWX37njIhs588eXXvKfpAQJ9zv5ycjXDOOFYoZ+Y8/sh0Kh2LkzN8CFoSfiSfmGsl+2wrBZsnmfldyG1bddWZ9P5vTz8gPLyyy/qJsj4c5KyD3wo0bxZU519JQ6/jJLfAcVNcxv48jN81wY3Qfwelblzv9eCSD+T7/v5iBNs4o2KN0X6nB/e+V1DtJl41MWcsV+ydSvY+an6QN/wAyC6hTHzvvTzIU+bNq2wOfQ+5Xlkiwc3p599+pn8yQekHLP8zh/6l2eD38e86oqNRPcuHd13cBPHKJ3KTdL338NnsHHe/P9r71yY7CiSKzwICSEkEIjHGgO7QiwOh9fB//8ZjtgwLAaD8BIQLFoFsAt6g893srIqu25faWYk8Rh1wXRX5ePko7Kq+/bMbd31B0fnUzFz4SPffN+YM3NOn/qkJrHBOz/I87NnTh18988bfij2gjbCV165pAdaereFYuU9Qdw04gtrkLnANhcUbnb4oM53vs/rAdrnn3/uG1X9yaS/ywyd9fLBB+/7++E8oPhIDwF4RwM55T1RPNR7Q3V6VvXKe1TwjcbFiji9tmX32+/+oQ8SryrOn3RBveG1w3txiJ3aZH6YB3Ja1xP5AJMf1gR4fB/4pvLxivYEbv74oMKNyg/C5cEID0mv/vULze3dg3cu//7g40//z3sNcb2sOqQGmHse+vE9fuqX/PLd5K+v8d6aMwevvPTCwTf/+ME31hd4iPnqpYMbt6L+eW8QNx7kgzogp2DwYPq2HiZyI8Ceek773l/1/iPyyPfmzzytuRcGtnjQyhzX/cRxq555DwjfQX9KH7ZYb3yIZi55B9PZs2cUs3xULV/QjcVnV+O78dxAchNyQTfVl9/814M/v/+h948Lmof33/9APpz2B9zzF54TnnwAU7lmbwU/6+7a19f8XpzTTz+lnH3vnJ/VXN9RPVE3rlM9uOPDc+rwoJHvvTNHxMZ7A84rdr6zzt7Cns/3w3mv1eW33/Z7c7ip5wM88n4Hw3v/efDlV9c8l3zoelV7BPjMM/PIw0Jqjoe1vOuJtc+6eE3z8sON297fqR/eQRE5u2N51gm/zGCdc33DR+oAGb9TRDbIAQ9PuaG8wn707OmDG7fveb1Qb8wD+wy1GvuF1u1P91qdxr4nIb+zATnm79y5s6oD3aTKdx58MNfP6Nc57NG8c4gb2gsXeHfA2E/Axhf2E94jlHs0OfxOD2lf0b7MuyD4kMSHQerl008/Obh8+W3N5T1f63gPDe9L4dr3b+9cPvjs8y/9MJW9lPcYsN9Q+8w5NQoGNfz88895/6O2L118/uB75ZRcce127MoXNUjeyHPkges1e9Qp1xL7C3ngAxRr+5o+lLI/8HCWB6CnNX88WOLdbjxseOsNPXT+rz/7FyR8D573W3Ej97reJ8D4pn65wtxjlwcnPFhiD4DG+iOHXKOoLeLgh2tTzhOy8Nk38Tt/qBveiYT8OX2IZK/mBzzeOcN9xTvv/NHzzwPJP/2HPrDJHuv83/Ug6osvuZf4yuuL69pPyimxY5uccs1iH6B2rrG/KhevXrp48K2upX/76m+OkT36jvY8YsM/8L1Hq9553xHvqWKPxtdr8omcs7dfvfqZ904eej539vTBTdUp11veN0KsXPOoBXwifnLBemStcx0nB7eUV/Zc9jn85YZaf0XteuN+j9rh/Vy8swHf3v3jlYNPtIee1bp76/XfHfz3Xz6S3/f8QOqC9hPe9XL71h3XBPs+v4R5Snj4wy9OeOcGHxS/1zWKD1bUB/sbjTXHPHAzzJ5C/XEtoFFj7A/4QB1St9xDcv/A/PHeijffeNP5+Pjj+MUKMtz/8fAVWR6s8WCAvRkbvLOL617G7trXOvz79W9d7/+ia/RNxcIvbti3ee8MfuEH8bOf8OGDNcH7fLDH+3G4H8IePuMf11LWDw81L5zTu/Pa/cnZZ7Q2FE/WKfNC/F5P2tOpBxLHGX3mn/tM9opvvtF7MGTvJV3LuT9Rmemaf90PZ9gbXnzh/ME/tW7Bu6P8ECvvimIv4b6PueHejrXDvTf7C/jki/vrN7UeVTbaD9hz77l+qRNqhjnhGld/mEMeCBID771hj6OeaKyViy9e9F74jO5PbugeFjus69d+p31I9wHEh6+8Z4WHrOBw/8l9Lfcd2KU2sYGv/DPG+MUDred1v3aDnOqeFUyuFfC0yiOXmjv2OuqJNQAd/5hH5LiWPqc9+vr1bzwmfvB5CETt0Geffu+9P+l9fV94vVzRffpfPvpfrfVbXvsXdQ9LLXFNYj6pUdYFC43rFWufve+S5oV3bfI+MT5TXdK9BfnAZ2Lm4d7Ll17UnPzgvJET6pX7ceaNawLrhve38dCM6wnX0ks68wDuo4/+x/fO7BF8vuAXCMT56aef6L77Zb/viJqDRs7Zr7k34T7s/Hnuo+N+6nXVPkuP2mWeqX32rhuKl+vZt998p/OzvtYzL+Sed2GxzzHf4L+mawxrh3XF55eXLur+Qpg8VD0tH/CRXGlyo7YVKw075II1yt5HXZJXah8fuRfJPZr7K96nc+XKO67l68oRn/F4qEb/3Xf1i9cvvtS93DU/PODzEdjUKLh8RiAfrN3n9A7Cr7++Jjv6Ja326O9+uOl7Cd6Xxy9tqUX2U/YCrssvXnxJ83/Da536pE65xnMfDQZ1evXqVcfJL+rO5R6tfHDPRy1z/4k/4JIPcLg/wxbtR41Zu96jxWe//LveucWc8PmCd2qyfq/oGnVVc0z98zCQawPr7w2t4w8/1Hu/lOffv/UH5+8Oe7Tipfb5vHWXtSs8apCax++L2mO+unbdv2zg/ToXNXfcW3k/0VzcunVTNN0Xaz8h19hlr+P6y5y8oM+cYPJZm2sZD25o1DFxwsN+xK7rj2j08YF5Zk/nOkRjnlhn7HPI4QM1hj7Y7LXMJ58Hub+kcQ1mXr2nyD/63E+QX2z8HO0XebDzcwS2ZmNO7IPGYMwya7iHpR0X67h6+EUB3tUCPqXFzgVYteWLpq5xbromHdD3zcbdHw/OnlbRW083zvpQRbuLjjDY1KlLfrQOfAaPsZ5h6CYDum4QhKGhnqQzbv+8JHKyY7rktE4OcAFb2lf0wV83vs0WWPpKTY4AABRYSURBVPCkcnBbPqH1dPMl7YJjMITU2ikG7Sh3HS8+0uSW/sUvqUn5tH4g4yN9+6o+uSAnVQYd5uAUjrWGH+D7ot18418F4mFOzU/KQ0s/+nzigOjwkl/xsIEsjp6WkzJn31ImfUBX06wcRQ6dU+ky3+joBfzOrcT8D0/cUUB8SMR/mv0qvqSfwdQRxXZiDu2S8AF37vBTw/QLGmwennATk/r4wzUDu8igk/NBCo2hAzwadTf3waXOmCfPmcZnmjzzBgj5SLP3qD/NiXMlOrbv2mjEX2M1jA66nlsfnrE0pNHnJ+OnZtHJ3Ava9QyN/i3ZeYaiU6OOWVs05ucezksbf8DEP/uuMXnkgQYSd5UEaj9zekdj4sEGfjDn5IMx+aVlTlNHcD2P+vwlvYYhJTCyZaxJ42waMpKl/FOcHGGbMb7fbz9hHpHRZyq3GEdteE8QLjnEFj+JDQ1f+VdToNkv8WmWS2c07msKHj/KBfI57649YZBv3GAOkCNldb0zZ+xf0IG/43lCL3JOLqGTCz4U+F90Qa7NS+6l3ESmHzmf1D5+UwbwbFdnfAOzzhM89tK46RFfYzcposvB+VC3xm4WMo1ffXQ+EZC1M6opcHIuvEbkBHGhS31Sg+QB09RY5g4d5JKH73NOqTMeIGIj1wF9sNgX4GTtxzzlOo16h8aNJx9Ua6xSNGaljfgDF/9tS0N4uZZqneKCwos5VkDPqMaIizzjN411xM0tN2PEC7rriflioBZ7GorKRwNkHu0DTqghS9c6jeaTDshBBxcs7FAnrC3yi5/I0Kem8jp5W87mNWEtp+DR0M36E5T3Pj5Q5d7gPRqh1vDBa1FnZKwjLEQyX7t1qrmTAL7ZLkqSNyoYLQbXsIlhDEx+oBtT+qhiv+8V4rVts9eRfWpzBhI5ol659pI/DOMHXWRpYDCf1AO1TiMveaNdZeHhM2KpTxnmPEH3vGND/cwlspSO91/J02fOci7he1+QjmPXGEx+2K+85gQmtvaTWPsZO5g4gx658r4vbNuXLjrUL415orFmqz7XQnIEHwzbVR8MWo7ZMyAmnTM/8MkZ1yNUwIfGIWsRVWoKGeOJTWzMR+4fhMIcZy2razyJOd9cK2PNYTh8xR4tfQq7Ie95wg8J5ZylbdezeIx5yEj8Y4/WuIHC556UmGjkDZ7vKdoYOvEx3zTmhAeY7NHYJacOoPEzZxaeDs6paJjDr5rTtA1+zt+tUu9r9xLky5j4kQkFu8WFa9xLME/UJSJ5v6quG/MDjX2MGK0jQeaPMToQqR8a9Za5gJe4tikZ/EcXOo1rAgC+loIv/awLao5/QUri9pNg2APsg5MUWFl/7Bnweq40sF0A1Ba1L178InW655WcQ2m+WBFQEz3qOQ1fw3fiX+zREsUsatQLNceYeweuPdAJAR0aeWauiJ3mPrKKH/N3BXJKgXFfG3qyi5Aa1yMwc4/GFzjYRYQxGNRizg088gYG80EsFkKXnyavk3hjT2RMXSMQ8QuzTSb2+3Wy2LqtOPjciAniz8+Q6mpOAts2hckckad0J+/p76lwzmgAjxpjX3xajthv6blOZZ89EHfIUd1PeHDEQ5hsc0xJXzsfRXbWn3XruPZnvccx/kUf7BBsbXmRTXpNBn02UFre8Gafc2xsVGEUpzs6VEz6iV3pVTZtVrnsI1cxUi91GM99fIbGT+2DcxQfZuwcc04c+tnSD56MsxmcelpPZPVfZChzFBeDvHl1bOw2+CYg03VOX8GkcQyJnL/Iq/2QouVCCKhQ6Hrq0G9Y6XsMpYSCTvmbDS7ETSHO4nfdoLTjMNRMh5qOnTPgjUEMmHN+7KgeAOiKUTdRxz4QWuzFMP6wiwrHsRTfe+BiEg8NX4ZH3bOBW/CQs7wOtoEmBA4kDNmaR/U9Fh0xW2xyGraYpcY6CiZkNaSjOe9WDp+D09FaFKERERVtidkdGOo37zUISZPxmXxBW/iJ/dj4a91lfI6VC4PqAW/GnLU6NVb4aTthQWrpFPj4B0bEHzUGNfTM94gxDR85zfNnZkQFHjE5cEKiH7r5ly78G9zcsoRMixu/1EbtMAg7xsiashSeSG/nn8Vs8s3/MJvxTbXQ/WMPtaSPdiOGtkR3VE/mJc/hTBE3wVwR8ZG14/nTOeKIm3RQ+Y0lrkLXobnhyFreAjlySM5whny2fpg3BuGY3z2ggz7UwPHIdpa5SP+sIZ+8L3sQuWNO+I88hK9CzPwhlw3fWi1HTS3tIJYepYpp4Z5TkDIIhqvBpHYyjqqb8j12h1tjxmu8z/wEbzkmnrHPr+JLzSG3RM/1ax3zwFez8LDlnDo3xMUcxm9BidGxOczwE/X0ep77wEUisuH5kK0RT+WFkKFNBhW9oNgGcdMi2XTc3dlPLNJiQ14tbca5IWtgn7qEOsZe2rV2t2nhjhejwIfoHKjjupcOluyf9y39xZLiZ53hh/ODTMEO/xI1ziErbK6n5K8JdT3rw4pf4ISMhMBuUF4DGkDp6wG9JkGehzTx5LqNijRO8RPY2dccg0+f3yy7VrHCvVTui8LxOpWcrwnGDZvgps/0GRBv0tJGzBOjbEggiEJghU74j1THMGBE6/0EDmryL/YTAORbW8eWEW5oRGyJldY52xvHxDVKcthRCxx6MebYsZDB59oaCRbW8p6mimQ/sHLEOWKJpBEUfjSy7HSfioppVsMPfrCKh5zDV/cSp+mGHvJqNiLZVucm6eDQ0Gst8bAxWtoM6xzDco4lCZBjCT3XfqgZZuAixj4h/6tr6jNkLmmR0wAIXZMj3iAHQcfIBcPQrfIplDn2WAPvAxIkDq/3tKv88BnITQ5GHYQctBiHHQKIa5Tofe2L1/TATlc5ox3zFB7aB1H4H0HLNj/gxcNR4Mp1X6K7exS6cU0DCjypuBmagXBHn2Feo2w1hEPVfkAIrMiVxyYEdrjZeN1Ys4Fwtdmw0pLFG1Y7yWZwwSVerOe6Bo48O8cehF10qXHEc57M1gEEmvE0N54n5NKvMGS98Dp43Y74uRYxYI+as0DYN7RhGNPWOLRW1oj5I1Jio3FEPRrybV2IyvzA77UpDPuAsBgBGTj2r9lolMDtCs0ieuSC2BEUP/ORMWQ+bWbOkcY/3o2/7mEfpsVcCU682jez8WfePjl07Fsql3PVqX1EclzEH2v3F32w81gj28CdAb6X7XshfVWGNtZRWzULWuVTjBSx1XQY8kkJGiNQZ/kllgXKYc2PwlZ32Bt+DFqVHVjVh3Q8fBvy98dYYDUvrFsZxbeS0CYd9obPYXmhHqR+HLIP9nkp22w1ywBWO0vZ5HLOVnPRLkTpgkQqVmrsnitG5Q760o+y+Vfx1l/KQowYh+jArTRQk8N5bgMXTkpWqdRqOdVp1P79czHytMQY6MPe8GPQhtyyt5SFd/9cDPnAGX4tcRMpvN3nx6BX3PQgdHftDNmUSI30YeAmpc5H9bn2l8W4hgHaoA8/wsoCaxieeg/2eeAOWxWk2lnKIgW3tvtjVKyqBQyvUwxv1zHWc7FPdqAfxefh38AdtGnNVEaZpzGvEU1qcSP0S6y/6uZRclHzndlcYImYEY6YkRy520df+vHo9s/hX/Ehndd58NXXYMzHmnxGF1rHnz/05zbsDT90vbKHJa9SW/e5+laxB+6Yh0qrsqVfjRxp/grGnm6NL0TmfAz/hhtrtOPkAouB+nPMH7ZGDCNaoqEdJRehwXG9LgZfvYXRkbt99KUfuz5X7KUsHIzVNuwtZWe5qnPcXAyMRciDvD8XVabU+PA5BPbiij1k+4wuUMeaq+SSH5FTs0oMXKhDvspU+lJ+CnmpdCSfB+4+Hwb4Uhb6PN8VY/Qzv3keiK0nxsPcC8y4dXwUn4fe8L36Ovi1LpAo8l0IGi0Ih96LLM6DnfjqXD7YCawn67g92Dnh881Xsfw0kgc7y/WiyFcWVV9cJKbxk9YWjnc/s1f4lU5/oQuB1hzxzhGUpdyEi0jipE9Nbfc06R7GZ7vT9KqtbhPihGvDlVb7YqJL891wGyRenkPAx5FTDc0XXs9Pww7J9VwkZp47tghJ87nhwk/fKr/S6Vcebri1TvcPYvMxbaCYurB7v8lBo3U6gzRQdM0Xvduqdqp+wU3MPAO98M+EibaCa7XD4EoQ/yxPXz/ktvrc+8mvwpUGPduKT4mLyK91/h6UCxKUc5PnnB/iSlqeoSV/L20lV1Z72PlDX+1XN39KxLFy4WAckg87GC1WmJm6rDmnohFTL89dGP2qCxBt0ktar5WJDwYta5z+Xlx4Ytq/WW7CrTjp04LGINuka/uiPRKfBZbx2Fy1VftiIkdzLugU3R0M2E2hwezsRR0woCJvKVxoO9izXel0W/fzufmTeHmWqT5pDzt/xqoH/KEd0WertViaei+ThEzCThxpq+knnzPtKLVseR2MIbyen+IbMmkjfaq0zoO44lOua7NX+JVOP/HyDM248EQEojbLTbjwu37jpU6nQ2hgvb5ST/Rua8Lu+gU3aXm2rUlvhzbx0aU9qvnr/guz+7Xis43mYcWnxzZ/1VbtN1/WfIbV6QzQUztR81diat0Rc8uTY9Yh+YzdGj9z5LNoPT8rfPQOVXMCS9wwFse0ATP5nGnGpZOE1u1+t073L/nNZ7M5TNiVLu7CrnkQJz1IC9rETxcPlQsh6buIvNeGB0JPatse7JzwmedPNr3/tz9Ly3Db0vFwXz+Z+gbIYt0lxr5z4nGm7Vte/Y8iJXiYNZi4YO7rB69xj4kLRgmZYW8gux0RO/V+7lyQKX6HRcIOk2Niw9eMn/F+n+GqHRI7cZtKx6304DXKMXHBSP9n30F2OyJ26s14Aw4JcY+Ii37TNFTtB+9ouBUPTdqjzgWY1c/aD97RfK769GmP2ueKGxaWx8e2F3nzPXxdVK+qzzVHKZP8X7rmqm/p0+r8ielrCQGof5j9KLErbsZfz49t/rLSD+nv0qcYreZCrIzpqLkANfMy92PcuIf0eR9WpYNLg5bGietBLTGsJ+F9Or+W+Ut/iav6XOkZc/IRfJhanrEfVy6I6KTfC+TcnMT581dAKLRD1lvmIPcfxtmf1+Fxa7namPsxbtV9SJ+bNKqE6faofa64GKg2Y9woOh1lXc9YD4sLXjawaI86F2BWP2s/eI2i03FyAcaqz8J7PPcC+osdvbyH98htD3bI/tZOZAb2PdgZwc5LuXHyA0kXnOR2+F2wdIpO7/ZOGtK5XGaMC6vQmuQ4zRjJqXT6oMRXdDx4oM9VXxo53NFLhlElp/EDd72qk33OtIw16LkRBi9lY7R73MPf8WmS2+HvIi8oXT07y3P32bhoZkwLlDZIXYbZ50xLvRgv5q/LhuTuMbEmzk6sk9wOf9L3sOh0+UIrMiMXIvJ3sj0mC02HPfxuI8UnuR1+yu05d/XszOemZ1z6OQ9reKkLL/ucaakX9J4L81LWg5XDHv5OrJPcDn8FuvspXpefcJpM99nsWWbG3sPvNlI+viKAtNsOPxl5nnBzuKOXjKZnPv2ch8Sr56qTfc601At6z4V5KevBymEP/1A+p90V2Nl2x5vtTT57OMvM+Pv4M30adx9mvBzP8qI7maIvrhWzHHww7pePqpN9zrTUC7pNBkPHlO2EqbOHvxPrJLfDn2A9LDpdPmnLc/fZ5OStYULbx690+rTMjbrdBzNWDlUfef3YMXUe6fyl6dnHMNhzYbF0InXm8x7+TqyT3A5/xmVcdHo3O/O56RuXfsl7Y41T6g5K2GKcesgw+jXey9k1HcLHGOWsla9tOcy1WFOf8x7+zvxMcjv8irnS7+q904Sm8eOcv32xdncnX5K+E+skt8NPxXouOl2+0Cwa45zJcHeWqZj09/C7jZSf5Hb4Kbfn3NV7pwlOY+PCynW0hld1ss+ZlnpB77kwL2U9WDns4e/EOsnt8Fega567enZ0FgYPdbYHO2u522gnIgM85Y8n/fEvVVH+tXGP4rVUiVPfOpLzwtbA9zUQJ92KjSyticVg5Wh+w4FtvWl8XNxwOIymP9Xnimvbk93QXB5TJ/NmvXYgjzlOuRxzhtb9gDA181d8yL+YQrfiop5+PAh3kYsEarZSt2JXWvYndz1c9bnh2j8dHhluA8x6rbhmTXahrbWFz9LJZy8nav6OkwslS2o+PK5cPPL1N82f/VcItTYqLfuEObdFXYiZsvvWn/k6ZD3OeDm2Lwg3pw61fzZcMGwnwabzqs+TbjNrzcSy3oRVh6u4CDRscCquWZNdaHNLndy3wKvrD1xaytGvtOxDn9s+n/fNH/rph3E5VMPNgEmF131QJ+d+Vktc22g4a6dVnxtu6lbstG29NcBGW8UV79C52INtX+QEfjh2dzTQOXOB6sLnJnMsn8FtgGmKIY0x7TC44XDIp171ufqL1GHmL3V2ZPG5MR/G5x1cYm2AM271GV6Nl2E2u1WUsZEJfGzzd9hcpC/pbDujvpaLh50/4BfYsl/3IvizS4xp1ovu6nGBK4mu1wBnXEAyRsuuCUgG3OrUYeev1iMQa23VZ/lRdW2/KdtP9a23Bthoq7jwGvZaqJmLJtaQdk8LbAHV+av+pWalZT959bzAFSNl960/83Woa6jiZR/cbf4iG84F6Wh5Iy+PYv54qfP2YMef+iPR2/HkZaBPr68AJy++LaItA1sGtgxsGdgysGVgy8CWgS0DWwa2DGwZeIIz0J5EPsl/sRP/VNITXAMnPfQnubhP+txu8W0Z2DKwZWDLwJaBLQNbBrYMbBnYMrBl4EnPQPy1lf+G6olNRfxD709s+FvgWwa2DGwZ2DKwZWDLwJaBLQNbBrYMbBnYMrBlYMvAbzUD2x8zHBxsD3Z+q9W7+b1lYMvAloEtA1sGtgxsGdgysGVgy8CWgS0DWwa2DDzxGdge7DzxJbAlYMvAloEtA1sGtgxsGdgysGVgy8CWgS0DWwa2DGwZ+K1m4P8Bo9DFfLAtLUk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316" y="1352478"/>
            <a:ext cx="6308976" cy="256889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204547" y="4123565"/>
            <a:ext cx="1084091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关键是减少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触发的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关键路径，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一个大的原则就是让单个帧的生成速度变快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减少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JavaScript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脚本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执行时间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/>
              <a:t>对 </a:t>
            </a:r>
            <a:r>
              <a:rPr lang="en-US" altLang="zh-CN" dirty="0"/>
              <a:t>JavaScript </a:t>
            </a:r>
            <a:r>
              <a:rPr lang="zh-CN" altLang="en-US" dirty="0"/>
              <a:t>脚本总的原则就是不要一次霸占太久主线程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避免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强制同步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布局，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所谓强制同步布局，是指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JavaScript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强制将计算样式和布局操作提前到当前的任务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/>
              <a:t>读写分离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避免布局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抖动，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所谓布局抖动，是指在一次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JavaScript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执行过程中，多次执行强制布局和抖动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/>
              <a:t>读写分离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合理利用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CSS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合成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动画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/>
              <a:t>将该元素单独生成一个图层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避免频繁的垃圾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回收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/>
              <a:t>可以尽可能优化储存结构，尽可能避免小颗粒对象的产生。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3198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3108" y="624110"/>
            <a:ext cx="8911687" cy="1280890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篇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-ISO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七层网络模型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64" y="1362015"/>
            <a:ext cx="11480800" cy="564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006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3108" y="624110"/>
            <a:ext cx="8911687" cy="1280890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篇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性能分析 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谷歌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performance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面板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07" y="1476059"/>
            <a:ext cx="11885919" cy="516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85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3108" y="624110"/>
            <a:ext cx="8911687" cy="1280890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篇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重绘，重排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382" y="1440267"/>
            <a:ext cx="9476509" cy="26388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382" y="3971277"/>
            <a:ext cx="9476509" cy="240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90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3108" y="624110"/>
            <a:ext cx="8911687" cy="1280890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篇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合理利用</a:t>
            </a:r>
            <a:r>
              <a:rPr lang="en-US" altLang="zh-CN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动画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108" y="1286678"/>
            <a:ext cx="6597425" cy="495095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312749" y="1182498"/>
            <a:ext cx="337917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3535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合成操作是在合成线程上完成的，这也就意味着在执行合成操作时，是不会影响到主线程执行的</a:t>
            </a:r>
            <a:r>
              <a:rPr lang="zh-CN" altLang="en-US" sz="2000" dirty="0">
                <a:solidFill>
                  <a:srgbClr val="3535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。这就是为什么经常主线程卡住了，但是 </a:t>
            </a:r>
            <a:r>
              <a:rPr lang="en-US" altLang="zh-CN" sz="2000" dirty="0">
                <a:solidFill>
                  <a:srgbClr val="3535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 </a:t>
            </a:r>
            <a:r>
              <a:rPr lang="zh-CN" altLang="en-US" sz="2000" dirty="0">
                <a:solidFill>
                  <a:srgbClr val="3535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动画依然能执行的原因</a:t>
            </a:r>
            <a:r>
              <a:rPr lang="zh-CN" altLang="en-US" sz="2000" dirty="0" smtClean="0">
                <a:solidFill>
                  <a:srgbClr val="3535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rgbClr val="35353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35353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willchage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将元素提到单独的图层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contain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font-display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</a:p>
        </p:txBody>
      </p:sp>
    </p:spTree>
    <p:extLst>
      <p:ext uri="{BB962C8B-B14F-4D97-AF65-F5344CB8AC3E}">
        <p14:creationId xmlns:p14="http://schemas.microsoft.com/office/powerpoint/2010/main" val="17765534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3108" y="624110"/>
            <a:ext cx="8911687" cy="1280890"/>
          </a:xfrm>
        </p:spPr>
        <p:txBody>
          <a:bodyPr/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优化篇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避免强制布局和布局抖动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20433" y="4674023"/>
            <a:ext cx="1020385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尽量避免重绘重排（删除添加元素，操作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styles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，移动位置，修改浏览器大小，字体大小，读取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offset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等属性）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对与元素的更新累积到一定的量再做批量更新（虚拟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dom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读元素的读写操作分离（避免再设置元素的样式同时去读取）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读写分离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库推荐：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fastdom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https://github.com/wilsonpage/fastdom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高频事件防抖处理（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requestAnimationFrame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marL="457200" indent="-457200">
              <a:buAutoNum type="arabicPeriod"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108" y="1159737"/>
            <a:ext cx="8323809" cy="3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74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3108" y="624110"/>
            <a:ext cx="8911687" cy="1280890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篇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事件机制和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V8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原理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108" y="1264556"/>
            <a:ext cx="6893363" cy="503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65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3108" y="624110"/>
            <a:ext cx="8911687" cy="1280890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篇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事件机制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108" y="1264556"/>
            <a:ext cx="6893363" cy="503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260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3108" y="624110"/>
            <a:ext cx="8911687" cy="1280890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篇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延时事件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203" y="1348953"/>
            <a:ext cx="7980952" cy="5200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419867" y="2292849"/>
            <a:ext cx="44363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353535"/>
                </a:solidFill>
                <a:latin typeface="PingFang SC"/>
              </a:rPr>
              <a:t>微任务就是一个需要异步执行的函数，执行时机是在主函数执行结束之后、当前宏任务结束</a:t>
            </a:r>
            <a:r>
              <a:rPr lang="zh-CN" altLang="en-US" b="1" dirty="0" smtClean="0">
                <a:solidFill>
                  <a:srgbClr val="353535"/>
                </a:solidFill>
                <a:latin typeface="PingFang SC"/>
              </a:rPr>
              <a:t>之前</a:t>
            </a:r>
            <a:endParaRPr lang="en-US" altLang="zh-CN" b="1" dirty="0" smtClean="0">
              <a:solidFill>
                <a:srgbClr val="353535"/>
              </a:solidFill>
              <a:latin typeface="PingFang SC"/>
            </a:endParaRPr>
          </a:p>
          <a:p>
            <a:r>
              <a:rPr lang="zh-CN" altLang="en-US" dirty="0"/>
              <a:t>每个宏任务都关联了一个微任务队列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92708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3108" y="624110"/>
            <a:ext cx="8911687" cy="1280890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篇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-v8</a:t>
            </a:r>
            <a:b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762651" y="1348953"/>
            <a:ext cx="420523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如果有一段第一次执行的字节码，解释器 </a:t>
            </a:r>
            <a:r>
              <a:rPr lang="en-US" altLang="zh-CN" dirty="0"/>
              <a:t>Ignition </a:t>
            </a:r>
            <a:r>
              <a:rPr lang="zh-CN" altLang="en-US" dirty="0"/>
              <a:t>会逐条解释执行。在执行字节码的过程中，如果发现有热点代码（</a:t>
            </a:r>
            <a:r>
              <a:rPr lang="en-US" altLang="zh-CN" dirty="0" err="1"/>
              <a:t>HotSpot</a:t>
            </a:r>
            <a:r>
              <a:rPr lang="zh-CN" altLang="en-US" dirty="0"/>
              <a:t>），比如一段代码被重复执行多次，这种就称为</a:t>
            </a:r>
            <a:r>
              <a:rPr lang="zh-CN" altLang="en-US" b="1" dirty="0"/>
              <a:t>热点代码</a:t>
            </a:r>
            <a:r>
              <a:rPr lang="zh-CN" altLang="en-US" dirty="0"/>
              <a:t>，那么后台的编译器 </a:t>
            </a:r>
            <a:r>
              <a:rPr lang="en-US" altLang="zh-CN" dirty="0" err="1"/>
              <a:t>TurboFan</a:t>
            </a:r>
            <a:r>
              <a:rPr lang="en-US" altLang="zh-CN" dirty="0"/>
              <a:t> </a:t>
            </a:r>
            <a:r>
              <a:rPr lang="zh-CN" altLang="en-US" dirty="0"/>
              <a:t>就会把该段热点的字节码编译为高效的机器码，然后当再次执行这段被优化的代码时，只需要执行编译后的机器码就可以了，这样就大大提升了代码的执行效率。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24" y="1325591"/>
            <a:ext cx="7338227" cy="346509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24" y="4621552"/>
            <a:ext cx="6566413" cy="223644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492018" y="4199504"/>
            <a:ext cx="410583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zh-CN" altLang="en-US" dirty="0">
                <a:solidFill>
                  <a:srgbClr val="353535"/>
                </a:solidFill>
                <a:latin typeface="PingFang SC"/>
              </a:rPr>
              <a:t>提升单次脚本的执行速度，避免 </a:t>
            </a:r>
            <a:r>
              <a:rPr lang="en-US" altLang="zh-CN" dirty="0">
                <a:solidFill>
                  <a:srgbClr val="353535"/>
                </a:solidFill>
                <a:latin typeface="PingFang SC"/>
              </a:rPr>
              <a:t>JavaScript </a:t>
            </a:r>
            <a:r>
              <a:rPr lang="zh-CN" altLang="en-US" dirty="0">
                <a:solidFill>
                  <a:srgbClr val="353535"/>
                </a:solidFill>
                <a:latin typeface="PingFang SC"/>
              </a:rPr>
              <a:t>的长任务霸占主线程，这样可以使得页面快速响应交互；</a:t>
            </a:r>
          </a:p>
          <a:p>
            <a:pPr>
              <a:buFont typeface="+mj-lt"/>
              <a:buAutoNum type="arabicPeriod"/>
            </a:pPr>
            <a:r>
              <a:rPr lang="zh-CN" altLang="en-US" dirty="0">
                <a:solidFill>
                  <a:srgbClr val="353535"/>
                </a:solidFill>
                <a:latin typeface="PingFang SC"/>
              </a:rPr>
              <a:t>避免大的内联脚本，因为在解析 </a:t>
            </a:r>
            <a:r>
              <a:rPr lang="en-US" altLang="zh-CN" dirty="0">
                <a:solidFill>
                  <a:srgbClr val="353535"/>
                </a:solidFill>
                <a:latin typeface="PingFang SC"/>
              </a:rPr>
              <a:t>HTML </a:t>
            </a:r>
            <a:r>
              <a:rPr lang="zh-CN" altLang="en-US" dirty="0">
                <a:solidFill>
                  <a:srgbClr val="353535"/>
                </a:solidFill>
                <a:latin typeface="PingFang SC"/>
              </a:rPr>
              <a:t>的过程中，解析和编译也会占用主线程；</a:t>
            </a:r>
          </a:p>
          <a:p>
            <a:pPr>
              <a:buFont typeface="+mj-lt"/>
              <a:buAutoNum type="arabicPeriod"/>
            </a:pPr>
            <a:r>
              <a:rPr lang="zh-CN" altLang="en-US" dirty="0">
                <a:solidFill>
                  <a:srgbClr val="353535"/>
                </a:solidFill>
                <a:latin typeface="PingFang SC"/>
              </a:rPr>
              <a:t>减少 </a:t>
            </a:r>
            <a:r>
              <a:rPr lang="en-US" altLang="zh-CN" dirty="0">
                <a:solidFill>
                  <a:srgbClr val="353535"/>
                </a:solidFill>
                <a:latin typeface="PingFang SC"/>
              </a:rPr>
              <a:t>JavaScript </a:t>
            </a:r>
            <a:r>
              <a:rPr lang="zh-CN" altLang="en-US" dirty="0">
                <a:solidFill>
                  <a:srgbClr val="353535"/>
                </a:solidFill>
                <a:latin typeface="PingFang SC"/>
              </a:rPr>
              <a:t>文件的容量，因为更小的文件会提升下载速度，并且占用更低的内存。</a:t>
            </a:r>
            <a:endParaRPr lang="zh-CN" altLang="en-US" b="0" i="0" dirty="0">
              <a:solidFill>
                <a:srgbClr val="353535"/>
              </a:solidFill>
              <a:effectLst/>
              <a:latin typeface="PingFang SC"/>
            </a:endParaRPr>
          </a:p>
        </p:txBody>
      </p:sp>
    </p:spTree>
    <p:extLst>
      <p:ext uri="{BB962C8B-B14F-4D97-AF65-F5344CB8AC3E}">
        <p14:creationId xmlns:p14="http://schemas.microsoft.com/office/powerpoint/2010/main" val="3215493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3108" y="624110"/>
            <a:ext cx="8911687" cy="1280890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优化篇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-JS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开销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713" y="1264555"/>
            <a:ext cx="9182487" cy="556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427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3108" y="624110"/>
            <a:ext cx="8911687" cy="1280890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优化篇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-JS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对象优化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852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3108" y="624110"/>
            <a:ext cx="8911687" cy="1280890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篇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-TCP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64" y="1542067"/>
            <a:ext cx="11268364" cy="469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859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3108" y="624110"/>
            <a:ext cx="8911687" cy="1280890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篇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-HTTP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64" y="1131931"/>
            <a:ext cx="11480800" cy="527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54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3108" y="624110"/>
            <a:ext cx="8911687" cy="1280890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篇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-HTTPS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437" y="1394692"/>
            <a:ext cx="9233326" cy="546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18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3108" y="624110"/>
            <a:ext cx="8911687" cy="1280890"/>
          </a:xfrm>
        </p:spPr>
        <p:txBody>
          <a:bodyPr/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流程篇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-HTTP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请求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3" y="1669789"/>
            <a:ext cx="11525814" cy="4269194"/>
          </a:xfrm>
          <a:prstGeom prst="rect">
            <a:avLst/>
          </a:prstGeom>
        </p:spPr>
      </p:pic>
      <p:cxnSp>
        <p:nvCxnSpPr>
          <p:cNvPr id="4" name="直接箭头连接符 3"/>
          <p:cNvCxnSpPr/>
          <p:nvPr/>
        </p:nvCxnSpPr>
        <p:spPr>
          <a:xfrm flipH="1">
            <a:off x="5319346" y="4862146"/>
            <a:ext cx="79131" cy="1076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303742" y="6013938"/>
            <a:ext cx="3422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 </a:t>
            </a:r>
            <a:r>
              <a:rPr lang="zh-CN" altLang="en-US" dirty="0" smtClean="0"/>
              <a:t>如果是</a:t>
            </a:r>
            <a:r>
              <a:rPr lang="en-US" altLang="zh-CN" dirty="0" smtClean="0"/>
              <a:t>https</a:t>
            </a:r>
            <a:r>
              <a:rPr lang="zh-CN" altLang="en-US" dirty="0" smtClean="0"/>
              <a:t>，还需建立</a:t>
            </a:r>
            <a:r>
              <a:rPr lang="en-US" altLang="zh-CN" dirty="0" smtClean="0"/>
              <a:t>TLS</a:t>
            </a:r>
            <a:r>
              <a:rPr lang="zh-CN" altLang="en-US" dirty="0" smtClean="0"/>
              <a:t>连接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7665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3108" y="624110"/>
            <a:ext cx="8911687" cy="1280890"/>
          </a:xfrm>
        </p:spPr>
        <p:txBody>
          <a:bodyPr/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流程篇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-URL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输入到页面展示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5" y="530171"/>
            <a:ext cx="12192000" cy="603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38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3108" y="624110"/>
            <a:ext cx="8911687" cy="1280890"/>
          </a:xfrm>
        </p:spPr>
        <p:txBody>
          <a:bodyPr/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流程篇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渲染流程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108" y="1330037"/>
            <a:ext cx="9338739" cy="552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23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3108" y="624110"/>
            <a:ext cx="8911687" cy="1280890"/>
          </a:xfrm>
        </p:spPr>
        <p:txBody>
          <a:bodyPr/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优化篇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12906" y="1526663"/>
            <a:ext cx="10240186" cy="3924567"/>
          </a:xfrm>
        </p:spPr>
        <p:txBody>
          <a:bodyPr>
            <a:no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First Paint(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FP)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：表示文档中任一元素首次渲染时间。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First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Contentful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Paint(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FCP)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：当浏览器首次渲染任何文本，图像（包括背景图像），非白色画布或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SVG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时。这个指标就是我们日常说的白屏时间。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First Meaningful Paint(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FMP)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：首次有意义的绘制，这个指标反映的是主要内容出现在页面上所需要的时间，如果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FMP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时间过长的话，这里就要考虑是不是静态文件阻塞了主线程。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Time To Interactive(TTI):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可交互时间，等到服务器通过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协议将响应全部返回之后，便开始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DOM Tree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构建，完成之后，网页变成可交互状态，到此为止便是网页的可交互时间。用户可以进行正常的事件输入交互操作，这个指标是最重要的用户体验指标，用户最关心的就是什么时候可以进行交互，所以通常这个指标是我们优化的重点。</a:t>
            </a:r>
          </a:p>
        </p:txBody>
      </p:sp>
    </p:spTree>
    <p:extLst>
      <p:ext uri="{BB962C8B-B14F-4D97-AF65-F5344CB8AC3E}">
        <p14:creationId xmlns:p14="http://schemas.microsoft.com/office/powerpoint/2010/main" val="2460964446"/>
      </p:ext>
    </p:extLst>
  </p:cSld>
  <p:clrMapOvr>
    <a:masterClrMapping/>
  </p:clrMapOvr>
</p:sld>
</file>

<file path=ppt/theme/theme1.xml><?xml version="1.0" encoding="utf-8"?>
<a:theme xmlns:a="http://schemas.openxmlformats.org/drawingml/2006/main" name="丝状">
  <a:themeElements>
    <a:clrScheme name="丝状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丝状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丝状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639</TotalTime>
  <Words>1925</Words>
  <Application>Microsoft Office PowerPoint</Application>
  <PresentationFormat>宽屏</PresentationFormat>
  <Paragraphs>118</Paragraphs>
  <Slides>29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PingFang SC</vt:lpstr>
      <vt:lpstr>等线</vt:lpstr>
      <vt:lpstr>微软雅黑</vt:lpstr>
      <vt:lpstr>幼圆</vt:lpstr>
      <vt:lpstr>Arial</vt:lpstr>
      <vt:lpstr>Century Gothic</vt:lpstr>
      <vt:lpstr>Wingdings 3</vt:lpstr>
      <vt:lpstr>丝状</vt:lpstr>
      <vt:lpstr>前端性能优化（上）</vt:lpstr>
      <vt:lpstr>协议篇-ISO七层网络模型</vt:lpstr>
      <vt:lpstr>协议篇-TCP</vt:lpstr>
      <vt:lpstr>协议篇-HTTP</vt:lpstr>
      <vt:lpstr>协议篇-HTTPS</vt:lpstr>
      <vt:lpstr>流程篇-HTTP请求</vt:lpstr>
      <vt:lpstr>流程篇-URL输入到页面展示</vt:lpstr>
      <vt:lpstr>流程篇-渲染流程</vt:lpstr>
      <vt:lpstr>优化篇—指标</vt:lpstr>
      <vt:lpstr>优化篇-指标</vt:lpstr>
      <vt:lpstr>优化篇-指标</vt:lpstr>
      <vt:lpstr>优化-分析工具</vt:lpstr>
      <vt:lpstr>分析篇-页面阶段</vt:lpstr>
      <vt:lpstr>分析篇-加载阶段</vt:lpstr>
      <vt:lpstr>分析篇—HTTP请求</vt:lpstr>
      <vt:lpstr>分析篇—HTTP请求</vt:lpstr>
      <vt:lpstr>分析篇—HTTP请求</vt:lpstr>
      <vt:lpstr>分析篇—HTTP请求阶段优化</vt:lpstr>
      <vt:lpstr>分析篇-交互阶段</vt:lpstr>
      <vt:lpstr>工具篇-性能分析 (谷歌performance面板)</vt:lpstr>
      <vt:lpstr>分析篇-重绘，重排</vt:lpstr>
      <vt:lpstr>优化篇-合理利用css动画</vt:lpstr>
      <vt:lpstr>优化篇-避免强制布局和布局抖动</vt:lpstr>
      <vt:lpstr>分析篇-js事件机制和V8原理</vt:lpstr>
      <vt:lpstr>分析篇-js事件机制</vt:lpstr>
      <vt:lpstr>分析篇-js 延时事件</vt:lpstr>
      <vt:lpstr>分析篇-v8 </vt:lpstr>
      <vt:lpstr>优化篇-JS开销 </vt:lpstr>
      <vt:lpstr>优化篇-JS对象优化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条件语句优化</dc:title>
  <dc:creator>Windows User</dc:creator>
  <cp:lastModifiedBy>Windows User</cp:lastModifiedBy>
  <cp:revision>35</cp:revision>
  <dcterms:created xsi:type="dcterms:W3CDTF">2021-03-10T01:04:33Z</dcterms:created>
  <dcterms:modified xsi:type="dcterms:W3CDTF">2021-06-01T09:25:36Z</dcterms:modified>
</cp:coreProperties>
</file>